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02" r:id="rId1"/>
  </p:sldMasterIdLst>
  <p:notesMasterIdLst>
    <p:notesMasterId r:id="rId22"/>
  </p:notesMasterIdLst>
  <p:sldIdLst>
    <p:sldId id="266" r:id="rId2"/>
    <p:sldId id="268" r:id="rId3"/>
    <p:sldId id="257" r:id="rId4"/>
    <p:sldId id="258" r:id="rId5"/>
    <p:sldId id="259" r:id="rId6"/>
    <p:sldId id="260" r:id="rId7"/>
    <p:sldId id="261" r:id="rId8"/>
    <p:sldId id="262" r:id="rId9"/>
    <p:sldId id="270" r:id="rId10"/>
    <p:sldId id="271" r:id="rId11"/>
    <p:sldId id="272" r:id="rId12"/>
    <p:sldId id="273" r:id="rId13"/>
    <p:sldId id="274" r:id="rId14"/>
    <p:sldId id="275" r:id="rId15"/>
    <p:sldId id="276" r:id="rId16"/>
    <p:sldId id="277" r:id="rId17"/>
    <p:sldId id="263" r:id="rId18"/>
    <p:sldId id="264" r:id="rId19"/>
    <p:sldId id="265" r:id="rId20"/>
    <p:sldId id="269" r:id="rId21"/>
  </p:sldIdLst>
  <p:sldSz cx="14630400" cy="8229600"/>
  <p:notesSz cx="8229600" cy="14630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102" d="100"/>
          <a:sy n="102" d="100"/>
        </p:scale>
        <p:origin x="-90" y="168"/>
      </p:cViewPr>
      <p:guideLst>
        <p:guide orient="horz" pos="2592"/>
        <p:guide pos="460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jpeg>
</file>

<file path=ppt/media/image16.jpeg>
</file>

<file path=ppt/media/image17.jpeg>
</file>

<file path=ppt/media/image18.jpeg>
</file>

<file path=ppt/media/image19.jpe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565525" cy="73183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4660900" y="0"/>
            <a:ext cx="3567113" cy="731838"/>
          </a:xfrm>
          <a:prstGeom prst="rect">
            <a:avLst/>
          </a:prstGeom>
        </p:spPr>
        <p:txBody>
          <a:bodyPr vert="horz" lIns="91440" tIns="45720" rIns="91440" bIns="45720" rtlCol="0"/>
          <a:lstStyle>
            <a:lvl1pPr algn="r">
              <a:defRPr sz="1200"/>
            </a:lvl1pPr>
          </a:lstStyle>
          <a:p>
            <a:fld id="{B3372883-0419-434F-8493-5CF311B0B98D}" type="datetimeFigureOut">
              <a:rPr lang="en-IN" smtClean="0"/>
              <a:t>14-11-2024</a:t>
            </a:fld>
            <a:endParaRPr lang="en-IN"/>
          </a:p>
        </p:txBody>
      </p:sp>
      <p:sp>
        <p:nvSpPr>
          <p:cNvPr id="4" name="Slide Image Placeholder 3"/>
          <p:cNvSpPr>
            <a:spLocks noGrp="1" noRot="1" noChangeAspect="1"/>
          </p:cNvSpPr>
          <p:nvPr>
            <p:ph type="sldImg" idx="2"/>
          </p:nvPr>
        </p:nvSpPr>
        <p:spPr>
          <a:xfrm>
            <a:off x="-762000" y="1096963"/>
            <a:ext cx="9753600" cy="54864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822325" y="6950075"/>
            <a:ext cx="6584950" cy="6583363"/>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13896975"/>
            <a:ext cx="3565525" cy="73025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4660900" y="13896975"/>
            <a:ext cx="3567113" cy="730250"/>
          </a:xfrm>
          <a:prstGeom prst="rect">
            <a:avLst/>
          </a:prstGeom>
        </p:spPr>
        <p:txBody>
          <a:bodyPr vert="horz" lIns="91440" tIns="45720" rIns="91440" bIns="45720" rtlCol="0" anchor="b"/>
          <a:lstStyle>
            <a:lvl1pPr algn="r">
              <a:defRPr sz="1200"/>
            </a:lvl1pPr>
          </a:lstStyle>
          <a:p>
            <a:fld id="{63D49639-DCB2-414F-B77E-7C3072B5203A}" type="slidenum">
              <a:rPr lang="en-IN" smtClean="0"/>
              <a:t>‹#›</a:t>
            </a:fld>
            <a:endParaRPr lang="en-IN"/>
          </a:p>
        </p:txBody>
      </p:sp>
    </p:spTree>
    <p:extLst>
      <p:ext uri="{BB962C8B-B14F-4D97-AF65-F5344CB8AC3E}">
        <p14:creationId xmlns:p14="http://schemas.microsoft.com/office/powerpoint/2010/main" val="20146675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097280" y="2556514"/>
            <a:ext cx="12435840" cy="1764030"/>
          </a:xfrm>
        </p:spPr>
        <p:txBody>
          <a:bodyPr/>
          <a:lstStyle/>
          <a:p>
            <a:r>
              <a:rPr lang="en-US" smtClean="0"/>
              <a:t>Click to edit Master title style</a:t>
            </a:r>
            <a:endParaRPr lang="en-IN"/>
          </a:p>
        </p:txBody>
      </p:sp>
      <p:sp>
        <p:nvSpPr>
          <p:cNvPr id="3" name="Subtitle 2"/>
          <p:cNvSpPr>
            <a:spLocks noGrp="1"/>
          </p:cNvSpPr>
          <p:nvPr>
            <p:ph type="subTitle" idx="1"/>
          </p:nvPr>
        </p:nvSpPr>
        <p:spPr>
          <a:xfrm>
            <a:off x="2194560" y="4663440"/>
            <a:ext cx="10241280" cy="2103120"/>
          </a:xfrm>
        </p:spPr>
        <p:txBody>
          <a:bodyPr/>
          <a:lstStyle>
            <a:lvl1pPr marL="0" indent="0" algn="ctr">
              <a:buNone/>
              <a:defRPr>
                <a:solidFill>
                  <a:schemeClr val="tx1">
                    <a:tint val="75000"/>
                  </a:schemeClr>
                </a:solidFill>
              </a:defRPr>
            </a:lvl1pPr>
            <a:lvl2pPr marL="652880" indent="0" algn="ctr">
              <a:buNone/>
              <a:defRPr>
                <a:solidFill>
                  <a:schemeClr val="tx1">
                    <a:tint val="75000"/>
                  </a:schemeClr>
                </a:solidFill>
              </a:defRPr>
            </a:lvl2pPr>
            <a:lvl3pPr marL="1305765" indent="0" algn="ctr">
              <a:buNone/>
              <a:defRPr>
                <a:solidFill>
                  <a:schemeClr val="tx1">
                    <a:tint val="75000"/>
                  </a:schemeClr>
                </a:solidFill>
              </a:defRPr>
            </a:lvl3pPr>
            <a:lvl4pPr marL="1958648" indent="0" algn="ctr">
              <a:buNone/>
              <a:defRPr>
                <a:solidFill>
                  <a:schemeClr val="tx1">
                    <a:tint val="75000"/>
                  </a:schemeClr>
                </a:solidFill>
              </a:defRPr>
            </a:lvl4pPr>
            <a:lvl5pPr marL="2611531" indent="0" algn="ctr">
              <a:buNone/>
              <a:defRPr>
                <a:solidFill>
                  <a:schemeClr val="tx1">
                    <a:tint val="75000"/>
                  </a:schemeClr>
                </a:solidFill>
              </a:defRPr>
            </a:lvl5pPr>
            <a:lvl6pPr marL="3264408" indent="0" algn="ctr">
              <a:buNone/>
              <a:defRPr>
                <a:solidFill>
                  <a:schemeClr val="tx1">
                    <a:tint val="75000"/>
                  </a:schemeClr>
                </a:solidFill>
              </a:defRPr>
            </a:lvl6pPr>
            <a:lvl7pPr marL="3917291" indent="0" algn="ctr">
              <a:buNone/>
              <a:defRPr>
                <a:solidFill>
                  <a:schemeClr val="tx1">
                    <a:tint val="75000"/>
                  </a:schemeClr>
                </a:solidFill>
              </a:defRPr>
            </a:lvl7pPr>
            <a:lvl8pPr marL="4570171" indent="0" algn="ctr">
              <a:buNone/>
              <a:defRPr>
                <a:solidFill>
                  <a:schemeClr val="tx1">
                    <a:tint val="75000"/>
                  </a:schemeClr>
                </a:solidFill>
              </a:defRPr>
            </a:lvl8pPr>
            <a:lvl9pPr marL="5223055" indent="0" algn="ctr">
              <a:buNone/>
              <a:defRPr>
                <a:solidFill>
                  <a:schemeClr val="tx1">
                    <a:tint val="75000"/>
                  </a:schemeClr>
                </a:solidFill>
              </a:defRPr>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04AF466F-BDA4-4F18-9C7B-FF0A9A1B0E80}" type="datetime1">
              <a:rPr lang="en-US" smtClean="0"/>
              <a:pPr/>
              <a:t>11/14/2024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2D2B3B-882E-40F3-A32F-6DD516915044}" type="slidenum">
              <a:rPr lang="en-US" smtClean="0"/>
              <a:pPr/>
              <a:t>‹#›</a:t>
            </a:fld>
            <a:endParaRPr lang="en-US" dirty="0"/>
          </a:p>
        </p:txBody>
      </p:sp>
    </p:spTree>
    <p:extLst>
      <p:ext uri="{BB962C8B-B14F-4D97-AF65-F5344CB8AC3E}">
        <p14:creationId xmlns:p14="http://schemas.microsoft.com/office/powerpoint/2010/main" val="1358866731"/>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58FB4290-6522-4139-852E-05BD9E7F0D2E}" type="datetime1">
              <a:rPr lang="en-US" smtClean="0"/>
              <a:pPr/>
              <a:t>11/14/2024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2D2B3B-882E-40F3-A32F-6DD516915044}" type="slidenum">
              <a:rPr lang="en-US" smtClean="0"/>
              <a:pPr/>
              <a:t>‹#›</a:t>
            </a:fld>
            <a:endParaRPr lang="en-US"/>
          </a:p>
        </p:txBody>
      </p:sp>
    </p:spTree>
    <p:extLst>
      <p:ext uri="{BB962C8B-B14F-4D97-AF65-F5344CB8AC3E}">
        <p14:creationId xmlns:p14="http://schemas.microsoft.com/office/powerpoint/2010/main" val="2699276569"/>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6972280" y="396240"/>
            <a:ext cx="5265421" cy="8425816"/>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1170953" y="396240"/>
            <a:ext cx="15557499" cy="8425816"/>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AAB955F9-81EA-47C5-8059-9E5C2B437C70}" type="datetime1">
              <a:rPr lang="en-US" smtClean="0"/>
              <a:pPr/>
              <a:t>11/14/2024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2D2B3B-882E-40F3-A32F-6DD516915044}" type="slidenum">
              <a:rPr lang="en-US" smtClean="0"/>
              <a:pPr/>
              <a:t>‹#›</a:t>
            </a:fld>
            <a:endParaRPr lang="en-US"/>
          </a:p>
        </p:txBody>
      </p:sp>
    </p:spTree>
    <p:extLst>
      <p:ext uri="{BB962C8B-B14F-4D97-AF65-F5344CB8AC3E}">
        <p14:creationId xmlns:p14="http://schemas.microsoft.com/office/powerpoint/2010/main" val="3389044548"/>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Slide 4 master">
    <p:spTree>
      <p:nvGrpSpPr>
        <p:cNvPr id="1" name=""/>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Slide 5 master">
    <p:spTree>
      <p:nvGrpSpPr>
        <p:cNvPr id="1" name=""/>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Slide 6 master">
    <p:spTree>
      <p:nvGrpSpPr>
        <p:cNvPr id="1" name=""/>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7 master">
    <p:spTree>
      <p:nvGrpSpPr>
        <p:cNvPr id="1" name=""/>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lide 8 master">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1CEF607B-A47E-422C-9BEF-122CCDB7C526}" type="datetime1">
              <a:rPr lang="en-US" smtClean="0"/>
              <a:pPr/>
              <a:t>11/14/2024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2D2B3B-882E-40F3-A32F-6DD516915044}" type="slidenum">
              <a:rPr lang="en-US" smtClean="0"/>
              <a:pPr/>
              <a:t>‹#›</a:t>
            </a:fld>
            <a:endParaRPr lang="en-US"/>
          </a:p>
        </p:txBody>
      </p:sp>
    </p:spTree>
    <p:extLst>
      <p:ext uri="{BB962C8B-B14F-4D97-AF65-F5344CB8AC3E}">
        <p14:creationId xmlns:p14="http://schemas.microsoft.com/office/powerpoint/2010/main" val="814146129"/>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Slide 9 master">
    <p:spTree>
      <p:nvGrpSpPr>
        <p:cNvPr id="1" name=""/>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Slide 10 master">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5701" y="5288284"/>
            <a:ext cx="12435840" cy="1634490"/>
          </a:xfrm>
        </p:spPr>
        <p:txBody>
          <a:bodyPr anchor="t"/>
          <a:lstStyle>
            <a:lvl1pPr algn="l">
              <a:defRPr sz="5700" b="1" cap="all"/>
            </a:lvl1pPr>
          </a:lstStyle>
          <a:p>
            <a:r>
              <a:rPr lang="en-US" smtClean="0"/>
              <a:t>Click to edit Master title style</a:t>
            </a:r>
            <a:endParaRPr lang="en-IN"/>
          </a:p>
        </p:txBody>
      </p:sp>
      <p:sp>
        <p:nvSpPr>
          <p:cNvPr id="3" name="Text Placeholder 2"/>
          <p:cNvSpPr>
            <a:spLocks noGrp="1"/>
          </p:cNvSpPr>
          <p:nvPr>
            <p:ph type="body" idx="1"/>
          </p:nvPr>
        </p:nvSpPr>
        <p:spPr>
          <a:xfrm>
            <a:off x="1155701" y="3488056"/>
            <a:ext cx="12435840" cy="1800224"/>
          </a:xfrm>
        </p:spPr>
        <p:txBody>
          <a:bodyPr anchor="b"/>
          <a:lstStyle>
            <a:lvl1pPr marL="0" indent="0">
              <a:buNone/>
              <a:defRPr sz="2900">
                <a:solidFill>
                  <a:schemeClr val="tx1">
                    <a:tint val="75000"/>
                  </a:schemeClr>
                </a:solidFill>
              </a:defRPr>
            </a:lvl1pPr>
            <a:lvl2pPr marL="652880" indent="0">
              <a:buNone/>
              <a:defRPr sz="2600">
                <a:solidFill>
                  <a:schemeClr val="tx1">
                    <a:tint val="75000"/>
                  </a:schemeClr>
                </a:solidFill>
              </a:defRPr>
            </a:lvl2pPr>
            <a:lvl3pPr marL="1305765" indent="0">
              <a:buNone/>
              <a:defRPr sz="2300">
                <a:solidFill>
                  <a:schemeClr val="tx1">
                    <a:tint val="75000"/>
                  </a:schemeClr>
                </a:solidFill>
              </a:defRPr>
            </a:lvl3pPr>
            <a:lvl4pPr marL="1958648" indent="0">
              <a:buNone/>
              <a:defRPr sz="2000">
                <a:solidFill>
                  <a:schemeClr val="tx1">
                    <a:tint val="75000"/>
                  </a:schemeClr>
                </a:solidFill>
              </a:defRPr>
            </a:lvl4pPr>
            <a:lvl5pPr marL="2611531" indent="0">
              <a:buNone/>
              <a:defRPr sz="2000">
                <a:solidFill>
                  <a:schemeClr val="tx1">
                    <a:tint val="75000"/>
                  </a:schemeClr>
                </a:solidFill>
              </a:defRPr>
            </a:lvl5pPr>
            <a:lvl6pPr marL="3264408" indent="0">
              <a:buNone/>
              <a:defRPr sz="2000">
                <a:solidFill>
                  <a:schemeClr val="tx1">
                    <a:tint val="75000"/>
                  </a:schemeClr>
                </a:solidFill>
              </a:defRPr>
            </a:lvl6pPr>
            <a:lvl7pPr marL="3917291" indent="0">
              <a:buNone/>
              <a:defRPr sz="2000">
                <a:solidFill>
                  <a:schemeClr val="tx1">
                    <a:tint val="75000"/>
                  </a:schemeClr>
                </a:solidFill>
              </a:defRPr>
            </a:lvl7pPr>
            <a:lvl8pPr marL="4570171" indent="0">
              <a:buNone/>
              <a:defRPr sz="2000">
                <a:solidFill>
                  <a:schemeClr val="tx1">
                    <a:tint val="75000"/>
                  </a:schemeClr>
                </a:solidFill>
              </a:defRPr>
            </a:lvl8pPr>
            <a:lvl9pPr marL="5223055" indent="0">
              <a:buNone/>
              <a:defRPr sz="20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3A9A7CB-BEE6-4F99-898E-913F06E8E125}" type="datetime1">
              <a:rPr lang="en-US" smtClean="0"/>
              <a:pPr/>
              <a:t>11/14/2024</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E2D2B3B-882E-40F3-A32F-6DD516915044}" type="slidenum">
              <a:rPr lang="en-US" smtClean="0"/>
              <a:pPr/>
              <a:t>‹#›</a:t>
            </a:fld>
            <a:endParaRPr lang="en-US"/>
          </a:p>
        </p:txBody>
      </p:sp>
    </p:spTree>
    <p:extLst>
      <p:ext uri="{BB962C8B-B14F-4D97-AF65-F5344CB8AC3E}">
        <p14:creationId xmlns:p14="http://schemas.microsoft.com/office/powerpoint/2010/main" val="2707649000"/>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1170941" y="2305050"/>
            <a:ext cx="10411459" cy="6517006"/>
          </a:xfrm>
        </p:spPr>
        <p:txBody>
          <a:bodyPr/>
          <a:lstStyle>
            <a:lvl1pPr>
              <a:defRPr sz="4000"/>
            </a:lvl1pPr>
            <a:lvl2pPr>
              <a:defRPr sz="3400"/>
            </a:lvl2pPr>
            <a:lvl3pPr>
              <a:defRPr sz="2900"/>
            </a:lvl3pPr>
            <a:lvl4pPr>
              <a:defRPr sz="2600"/>
            </a:lvl4pPr>
            <a:lvl5pPr>
              <a:defRPr sz="2600"/>
            </a:lvl5pPr>
            <a:lvl6pPr>
              <a:defRPr sz="2600"/>
            </a:lvl6pPr>
            <a:lvl7pPr>
              <a:defRPr sz="2600"/>
            </a:lvl7pPr>
            <a:lvl8pPr>
              <a:defRPr sz="2600"/>
            </a:lvl8pPr>
            <a:lvl9pPr>
              <a:defRPr sz="2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11826252" y="2305050"/>
            <a:ext cx="10411461" cy="6517006"/>
          </a:xfrm>
        </p:spPr>
        <p:txBody>
          <a:bodyPr/>
          <a:lstStyle>
            <a:lvl1pPr>
              <a:defRPr sz="4000"/>
            </a:lvl1pPr>
            <a:lvl2pPr>
              <a:defRPr sz="3400"/>
            </a:lvl2pPr>
            <a:lvl3pPr>
              <a:defRPr sz="2900"/>
            </a:lvl3pPr>
            <a:lvl4pPr>
              <a:defRPr sz="2600"/>
            </a:lvl4pPr>
            <a:lvl5pPr>
              <a:defRPr sz="2600"/>
            </a:lvl5pPr>
            <a:lvl6pPr>
              <a:defRPr sz="2600"/>
            </a:lvl6pPr>
            <a:lvl7pPr>
              <a:defRPr sz="2600"/>
            </a:lvl7pPr>
            <a:lvl8pPr>
              <a:defRPr sz="2600"/>
            </a:lvl8pPr>
            <a:lvl9pPr>
              <a:defRPr sz="2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B6EE300C-6FC5-4FC3-AF1A-075E4F50620D}" type="datetime1">
              <a:rPr lang="en-US" smtClean="0"/>
              <a:pPr/>
              <a:t>11/14/2024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2D2B3B-882E-40F3-A32F-6DD516915044}" type="slidenum">
              <a:rPr lang="en-US" smtClean="0"/>
              <a:pPr/>
              <a:t>‹#›</a:t>
            </a:fld>
            <a:endParaRPr lang="en-US"/>
          </a:p>
        </p:txBody>
      </p:sp>
    </p:spTree>
    <p:extLst>
      <p:ext uri="{BB962C8B-B14F-4D97-AF65-F5344CB8AC3E}">
        <p14:creationId xmlns:p14="http://schemas.microsoft.com/office/powerpoint/2010/main" val="1771049951"/>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31520" y="329566"/>
            <a:ext cx="13167360" cy="1371600"/>
          </a:xfrm>
        </p:spPr>
        <p:txBody>
          <a:bodyPr/>
          <a:lstStyle>
            <a:lvl1pPr>
              <a:defRPr/>
            </a:lvl1pPr>
          </a:lstStyle>
          <a:p>
            <a:r>
              <a:rPr lang="en-US" smtClean="0"/>
              <a:t>Click to edit Master title style</a:t>
            </a:r>
            <a:endParaRPr lang="en-IN"/>
          </a:p>
        </p:txBody>
      </p:sp>
      <p:sp>
        <p:nvSpPr>
          <p:cNvPr id="3" name="Text Placeholder 2"/>
          <p:cNvSpPr>
            <a:spLocks noGrp="1"/>
          </p:cNvSpPr>
          <p:nvPr>
            <p:ph type="body" idx="1"/>
          </p:nvPr>
        </p:nvSpPr>
        <p:spPr>
          <a:xfrm>
            <a:off x="731520" y="1842136"/>
            <a:ext cx="6464301" cy="767714"/>
          </a:xfrm>
        </p:spPr>
        <p:txBody>
          <a:bodyPr anchor="b"/>
          <a:lstStyle>
            <a:lvl1pPr marL="0" indent="0">
              <a:buNone/>
              <a:defRPr sz="3400" b="1"/>
            </a:lvl1pPr>
            <a:lvl2pPr marL="652880" indent="0">
              <a:buNone/>
              <a:defRPr sz="2900" b="1"/>
            </a:lvl2pPr>
            <a:lvl3pPr marL="1305765" indent="0">
              <a:buNone/>
              <a:defRPr sz="2600" b="1"/>
            </a:lvl3pPr>
            <a:lvl4pPr marL="1958648" indent="0">
              <a:buNone/>
              <a:defRPr sz="2300" b="1"/>
            </a:lvl4pPr>
            <a:lvl5pPr marL="2611531" indent="0">
              <a:buNone/>
              <a:defRPr sz="2300" b="1"/>
            </a:lvl5pPr>
            <a:lvl6pPr marL="3264408" indent="0">
              <a:buNone/>
              <a:defRPr sz="2300" b="1"/>
            </a:lvl6pPr>
            <a:lvl7pPr marL="3917291" indent="0">
              <a:buNone/>
              <a:defRPr sz="2300" b="1"/>
            </a:lvl7pPr>
            <a:lvl8pPr marL="4570171" indent="0">
              <a:buNone/>
              <a:defRPr sz="2300" b="1"/>
            </a:lvl8pPr>
            <a:lvl9pPr marL="5223055" indent="0">
              <a:buNone/>
              <a:defRPr sz="2300" b="1"/>
            </a:lvl9pPr>
          </a:lstStyle>
          <a:p>
            <a:pPr lvl="0"/>
            <a:r>
              <a:rPr lang="en-US" smtClean="0"/>
              <a:t>Click to edit Master text styles</a:t>
            </a:r>
          </a:p>
        </p:txBody>
      </p:sp>
      <p:sp>
        <p:nvSpPr>
          <p:cNvPr id="4" name="Content Placeholder 3"/>
          <p:cNvSpPr>
            <a:spLocks noGrp="1"/>
          </p:cNvSpPr>
          <p:nvPr>
            <p:ph sz="half" idx="2"/>
          </p:nvPr>
        </p:nvSpPr>
        <p:spPr>
          <a:xfrm>
            <a:off x="731520" y="2609850"/>
            <a:ext cx="6464301" cy="4741546"/>
          </a:xfrm>
        </p:spPr>
        <p:txBody>
          <a:bodyPr/>
          <a:lstStyle>
            <a:lvl1pPr>
              <a:defRPr sz="3400"/>
            </a:lvl1pPr>
            <a:lvl2pPr>
              <a:defRPr sz="2900"/>
            </a:lvl2pPr>
            <a:lvl3pPr>
              <a:defRPr sz="2600"/>
            </a:lvl3pPr>
            <a:lvl4pPr>
              <a:defRPr sz="2300"/>
            </a:lvl4pPr>
            <a:lvl5pPr>
              <a:defRPr sz="2300"/>
            </a:lvl5pPr>
            <a:lvl6pPr>
              <a:defRPr sz="2300"/>
            </a:lvl6pPr>
            <a:lvl7pPr>
              <a:defRPr sz="2300"/>
            </a:lvl7pPr>
            <a:lvl8pPr>
              <a:defRPr sz="2300"/>
            </a:lvl8pPr>
            <a:lvl9pPr>
              <a:defRPr sz="23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7432042" y="1842136"/>
            <a:ext cx="6466840" cy="767714"/>
          </a:xfrm>
        </p:spPr>
        <p:txBody>
          <a:bodyPr anchor="b"/>
          <a:lstStyle>
            <a:lvl1pPr marL="0" indent="0">
              <a:buNone/>
              <a:defRPr sz="3400" b="1"/>
            </a:lvl1pPr>
            <a:lvl2pPr marL="652880" indent="0">
              <a:buNone/>
              <a:defRPr sz="2900" b="1"/>
            </a:lvl2pPr>
            <a:lvl3pPr marL="1305765" indent="0">
              <a:buNone/>
              <a:defRPr sz="2600" b="1"/>
            </a:lvl3pPr>
            <a:lvl4pPr marL="1958648" indent="0">
              <a:buNone/>
              <a:defRPr sz="2300" b="1"/>
            </a:lvl4pPr>
            <a:lvl5pPr marL="2611531" indent="0">
              <a:buNone/>
              <a:defRPr sz="2300" b="1"/>
            </a:lvl5pPr>
            <a:lvl6pPr marL="3264408" indent="0">
              <a:buNone/>
              <a:defRPr sz="2300" b="1"/>
            </a:lvl6pPr>
            <a:lvl7pPr marL="3917291" indent="0">
              <a:buNone/>
              <a:defRPr sz="2300" b="1"/>
            </a:lvl7pPr>
            <a:lvl8pPr marL="4570171" indent="0">
              <a:buNone/>
              <a:defRPr sz="2300" b="1"/>
            </a:lvl8pPr>
            <a:lvl9pPr marL="5223055" indent="0">
              <a:buNone/>
              <a:defRPr sz="2300" b="1"/>
            </a:lvl9pPr>
          </a:lstStyle>
          <a:p>
            <a:pPr lvl="0"/>
            <a:r>
              <a:rPr lang="en-US" smtClean="0"/>
              <a:t>Click to edit Master text styles</a:t>
            </a:r>
          </a:p>
        </p:txBody>
      </p:sp>
      <p:sp>
        <p:nvSpPr>
          <p:cNvPr id="6" name="Content Placeholder 5"/>
          <p:cNvSpPr>
            <a:spLocks noGrp="1"/>
          </p:cNvSpPr>
          <p:nvPr>
            <p:ph sz="quarter" idx="4"/>
          </p:nvPr>
        </p:nvSpPr>
        <p:spPr>
          <a:xfrm>
            <a:off x="7432042" y="2609850"/>
            <a:ext cx="6466840" cy="4741546"/>
          </a:xfrm>
        </p:spPr>
        <p:txBody>
          <a:bodyPr/>
          <a:lstStyle>
            <a:lvl1pPr>
              <a:defRPr sz="3400"/>
            </a:lvl1pPr>
            <a:lvl2pPr>
              <a:defRPr sz="2900"/>
            </a:lvl2pPr>
            <a:lvl3pPr>
              <a:defRPr sz="2600"/>
            </a:lvl3pPr>
            <a:lvl4pPr>
              <a:defRPr sz="2300"/>
            </a:lvl4pPr>
            <a:lvl5pPr>
              <a:defRPr sz="2300"/>
            </a:lvl5pPr>
            <a:lvl6pPr>
              <a:defRPr sz="2300"/>
            </a:lvl6pPr>
            <a:lvl7pPr>
              <a:defRPr sz="2300"/>
            </a:lvl7pPr>
            <a:lvl8pPr>
              <a:defRPr sz="2300"/>
            </a:lvl8pPr>
            <a:lvl9pPr>
              <a:defRPr sz="23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F50D295D-4A77-4DEB-B04C-9F4282A8BC04}" type="datetime1">
              <a:rPr lang="en-US" smtClean="0"/>
              <a:pPr/>
              <a:t>11/14/2024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E2D2B3B-882E-40F3-A32F-6DD516915044}" type="slidenum">
              <a:rPr lang="en-US" smtClean="0"/>
              <a:pPr/>
              <a:t>‹#›</a:t>
            </a:fld>
            <a:endParaRPr lang="en-US"/>
          </a:p>
        </p:txBody>
      </p:sp>
    </p:spTree>
    <p:extLst>
      <p:ext uri="{BB962C8B-B14F-4D97-AF65-F5344CB8AC3E}">
        <p14:creationId xmlns:p14="http://schemas.microsoft.com/office/powerpoint/2010/main" val="106445353"/>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02B28685-4D0C-42D5-8013-B5904CD1FCBC}" type="datetime1">
              <a:rPr lang="en-US" smtClean="0"/>
              <a:pPr/>
              <a:t>11/14/2024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E2D2B3B-882E-40F3-A32F-6DD516915044}" type="slidenum">
              <a:rPr lang="en-US" smtClean="0"/>
              <a:pPr/>
              <a:t>‹#›</a:t>
            </a:fld>
            <a:endParaRPr lang="en-US"/>
          </a:p>
        </p:txBody>
      </p:sp>
    </p:spTree>
    <p:extLst>
      <p:ext uri="{BB962C8B-B14F-4D97-AF65-F5344CB8AC3E}">
        <p14:creationId xmlns:p14="http://schemas.microsoft.com/office/powerpoint/2010/main" val="1546569919"/>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DF226C0-9885-4BA9-BBFA-A52CBFEBB775}" type="datetime1">
              <a:rPr lang="en-US" smtClean="0"/>
              <a:pPr/>
              <a:t>11/14/2024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E2D2B3B-882E-40F3-A32F-6DD516915044}" type="slidenum">
              <a:rPr lang="en-US" smtClean="0"/>
              <a:pPr/>
              <a:t>‹#›</a:t>
            </a:fld>
            <a:endParaRPr lang="en-US"/>
          </a:p>
        </p:txBody>
      </p:sp>
    </p:spTree>
    <p:extLst>
      <p:ext uri="{BB962C8B-B14F-4D97-AF65-F5344CB8AC3E}">
        <p14:creationId xmlns:p14="http://schemas.microsoft.com/office/powerpoint/2010/main" val="3458659394"/>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31532" y="327660"/>
            <a:ext cx="4813301" cy="1394460"/>
          </a:xfrm>
        </p:spPr>
        <p:txBody>
          <a:bodyPr anchor="b"/>
          <a:lstStyle>
            <a:lvl1pPr algn="l">
              <a:defRPr sz="2900" b="1"/>
            </a:lvl1pPr>
          </a:lstStyle>
          <a:p>
            <a:r>
              <a:rPr lang="en-US" smtClean="0"/>
              <a:t>Click to edit Master title style</a:t>
            </a:r>
            <a:endParaRPr lang="en-IN"/>
          </a:p>
        </p:txBody>
      </p:sp>
      <p:sp>
        <p:nvSpPr>
          <p:cNvPr id="3" name="Content Placeholder 2"/>
          <p:cNvSpPr>
            <a:spLocks noGrp="1"/>
          </p:cNvSpPr>
          <p:nvPr>
            <p:ph idx="1"/>
          </p:nvPr>
        </p:nvSpPr>
        <p:spPr>
          <a:xfrm>
            <a:off x="5720080" y="327660"/>
            <a:ext cx="8178800" cy="7023736"/>
          </a:xfrm>
        </p:spPr>
        <p:txBody>
          <a:bodyPr/>
          <a:lstStyle>
            <a:lvl1pPr>
              <a:defRPr sz="4600"/>
            </a:lvl1pPr>
            <a:lvl2pPr>
              <a:defRPr sz="4000"/>
            </a:lvl2pPr>
            <a:lvl3pPr>
              <a:defRPr sz="3400"/>
            </a:lvl3pPr>
            <a:lvl4pPr>
              <a:defRPr sz="2900"/>
            </a:lvl4pPr>
            <a:lvl5pPr>
              <a:defRPr sz="2900"/>
            </a:lvl5pPr>
            <a:lvl6pPr>
              <a:defRPr sz="2900"/>
            </a:lvl6pPr>
            <a:lvl7pPr>
              <a:defRPr sz="2900"/>
            </a:lvl7pPr>
            <a:lvl8pPr>
              <a:defRPr sz="2900"/>
            </a:lvl8pPr>
            <a:lvl9pPr>
              <a:defRPr sz="29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731532" y="1722120"/>
            <a:ext cx="4813301" cy="5629276"/>
          </a:xfrm>
        </p:spPr>
        <p:txBody>
          <a:bodyPr/>
          <a:lstStyle>
            <a:lvl1pPr marL="0" indent="0">
              <a:buNone/>
              <a:defRPr sz="2000"/>
            </a:lvl1pPr>
            <a:lvl2pPr marL="652880" indent="0">
              <a:buNone/>
              <a:defRPr sz="1700"/>
            </a:lvl2pPr>
            <a:lvl3pPr marL="1305765" indent="0">
              <a:buNone/>
              <a:defRPr sz="1400"/>
            </a:lvl3pPr>
            <a:lvl4pPr marL="1958648" indent="0">
              <a:buNone/>
              <a:defRPr sz="1300"/>
            </a:lvl4pPr>
            <a:lvl5pPr marL="2611531" indent="0">
              <a:buNone/>
              <a:defRPr sz="1300"/>
            </a:lvl5pPr>
            <a:lvl6pPr marL="3264408" indent="0">
              <a:buNone/>
              <a:defRPr sz="1300"/>
            </a:lvl6pPr>
            <a:lvl7pPr marL="3917291" indent="0">
              <a:buNone/>
              <a:defRPr sz="1300"/>
            </a:lvl7pPr>
            <a:lvl8pPr marL="4570171" indent="0">
              <a:buNone/>
              <a:defRPr sz="1300"/>
            </a:lvl8pPr>
            <a:lvl9pPr marL="5223055" indent="0">
              <a:buNone/>
              <a:defRPr sz="1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BEE1B38-C5EB-4D66-9137-0AFE9CDEDE8F}" type="datetime1">
              <a:rPr lang="en-US" smtClean="0"/>
              <a:pPr/>
              <a:t>11/14/2024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2D2B3B-882E-40F3-A32F-6DD516915044}" type="slidenum">
              <a:rPr lang="en-US" smtClean="0"/>
              <a:pPr/>
              <a:t>‹#›</a:t>
            </a:fld>
            <a:endParaRPr lang="en-US"/>
          </a:p>
        </p:txBody>
      </p:sp>
    </p:spTree>
    <p:extLst>
      <p:ext uri="{BB962C8B-B14F-4D97-AF65-F5344CB8AC3E}">
        <p14:creationId xmlns:p14="http://schemas.microsoft.com/office/powerpoint/2010/main" val="3616050422"/>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67661" y="5760720"/>
            <a:ext cx="8778240" cy="680086"/>
          </a:xfrm>
        </p:spPr>
        <p:txBody>
          <a:bodyPr anchor="b"/>
          <a:lstStyle>
            <a:lvl1pPr algn="l">
              <a:defRPr sz="2900" b="1"/>
            </a:lvl1pPr>
          </a:lstStyle>
          <a:p>
            <a:r>
              <a:rPr lang="en-US" smtClean="0"/>
              <a:t>Click to edit Master title style</a:t>
            </a:r>
            <a:endParaRPr lang="en-IN"/>
          </a:p>
        </p:txBody>
      </p:sp>
      <p:sp>
        <p:nvSpPr>
          <p:cNvPr id="3" name="Picture Placeholder 2"/>
          <p:cNvSpPr>
            <a:spLocks noGrp="1"/>
          </p:cNvSpPr>
          <p:nvPr>
            <p:ph type="pic" idx="1"/>
          </p:nvPr>
        </p:nvSpPr>
        <p:spPr>
          <a:xfrm>
            <a:off x="2867661" y="735330"/>
            <a:ext cx="8778240" cy="4937760"/>
          </a:xfrm>
        </p:spPr>
        <p:txBody>
          <a:bodyPr/>
          <a:lstStyle>
            <a:lvl1pPr marL="0" indent="0">
              <a:buNone/>
              <a:defRPr sz="4600"/>
            </a:lvl1pPr>
            <a:lvl2pPr marL="652880" indent="0">
              <a:buNone/>
              <a:defRPr sz="4000"/>
            </a:lvl2pPr>
            <a:lvl3pPr marL="1305765" indent="0">
              <a:buNone/>
              <a:defRPr sz="3400"/>
            </a:lvl3pPr>
            <a:lvl4pPr marL="1958648" indent="0">
              <a:buNone/>
              <a:defRPr sz="2900"/>
            </a:lvl4pPr>
            <a:lvl5pPr marL="2611531" indent="0">
              <a:buNone/>
              <a:defRPr sz="2900"/>
            </a:lvl5pPr>
            <a:lvl6pPr marL="3264408" indent="0">
              <a:buNone/>
              <a:defRPr sz="2900"/>
            </a:lvl6pPr>
            <a:lvl7pPr marL="3917291" indent="0">
              <a:buNone/>
              <a:defRPr sz="2900"/>
            </a:lvl7pPr>
            <a:lvl8pPr marL="4570171" indent="0">
              <a:buNone/>
              <a:defRPr sz="2900"/>
            </a:lvl8pPr>
            <a:lvl9pPr marL="5223055" indent="0">
              <a:buNone/>
              <a:defRPr sz="2900"/>
            </a:lvl9pPr>
          </a:lstStyle>
          <a:p>
            <a:endParaRPr lang="en-IN"/>
          </a:p>
        </p:txBody>
      </p:sp>
      <p:sp>
        <p:nvSpPr>
          <p:cNvPr id="4" name="Text Placeholder 3"/>
          <p:cNvSpPr>
            <a:spLocks noGrp="1"/>
          </p:cNvSpPr>
          <p:nvPr>
            <p:ph type="body" sz="half" idx="2"/>
          </p:nvPr>
        </p:nvSpPr>
        <p:spPr>
          <a:xfrm>
            <a:off x="2867661" y="6440806"/>
            <a:ext cx="8778240" cy="965834"/>
          </a:xfrm>
        </p:spPr>
        <p:txBody>
          <a:bodyPr/>
          <a:lstStyle>
            <a:lvl1pPr marL="0" indent="0">
              <a:buNone/>
              <a:defRPr sz="2000"/>
            </a:lvl1pPr>
            <a:lvl2pPr marL="652880" indent="0">
              <a:buNone/>
              <a:defRPr sz="1700"/>
            </a:lvl2pPr>
            <a:lvl3pPr marL="1305765" indent="0">
              <a:buNone/>
              <a:defRPr sz="1400"/>
            </a:lvl3pPr>
            <a:lvl4pPr marL="1958648" indent="0">
              <a:buNone/>
              <a:defRPr sz="1300"/>
            </a:lvl4pPr>
            <a:lvl5pPr marL="2611531" indent="0">
              <a:buNone/>
              <a:defRPr sz="1300"/>
            </a:lvl5pPr>
            <a:lvl6pPr marL="3264408" indent="0">
              <a:buNone/>
              <a:defRPr sz="1300"/>
            </a:lvl6pPr>
            <a:lvl7pPr marL="3917291" indent="0">
              <a:buNone/>
              <a:defRPr sz="1300"/>
            </a:lvl7pPr>
            <a:lvl8pPr marL="4570171" indent="0">
              <a:buNone/>
              <a:defRPr sz="1300"/>
            </a:lvl8pPr>
            <a:lvl9pPr marL="5223055" indent="0">
              <a:buNone/>
              <a:defRPr sz="1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27B613C-1AD7-49D3-885D-F654C5CDBAA6}" type="datetime1">
              <a:rPr lang="en-US" smtClean="0"/>
              <a:pPr/>
              <a:t>11/14/2024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E2D2B3B-882E-40F3-A32F-6DD516915044}" type="slidenum">
              <a:rPr lang="en-US" smtClean="0"/>
              <a:pPr/>
              <a:t>‹#›</a:t>
            </a:fld>
            <a:endParaRPr lang="en-US" dirty="0"/>
          </a:p>
        </p:txBody>
      </p:sp>
    </p:spTree>
    <p:extLst>
      <p:ext uri="{BB962C8B-B14F-4D97-AF65-F5344CB8AC3E}">
        <p14:creationId xmlns:p14="http://schemas.microsoft.com/office/powerpoint/2010/main" val="1880564673"/>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31520" y="329566"/>
            <a:ext cx="13167360" cy="1371600"/>
          </a:xfrm>
          <a:prstGeom prst="rect">
            <a:avLst/>
          </a:prstGeom>
        </p:spPr>
        <p:txBody>
          <a:bodyPr vert="horz" lIns="130575" tIns="65288" rIns="130575" bIns="65288"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731520" y="1920240"/>
            <a:ext cx="13167360" cy="5431156"/>
          </a:xfrm>
          <a:prstGeom prst="rect">
            <a:avLst/>
          </a:prstGeom>
        </p:spPr>
        <p:txBody>
          <a:bodyPr vert="horz" lIns="130575" tIns="65288" rIns="130575" bIns="65288"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731520" y="7627624"/>
            <a:ext cx="3413760" cy="438150"/>
          </a:xfrm>
          <a:prstGeom prst="rect">
            <a:avLst/>
          </a:prstGeom>
        </p:spPr>
        <p:txBody>
          <a:bodyPr vert="horz" lIns="130575" tIns="65288" rIns="130575" bIns="65288" rtlCol="0" anchor="ctr"/>
          <a:lstStyle>
            <a:lvl1pPr algn="l">
              <a:defRPr sz="1700">
                <a:solidFill>
                  <a:schemeClr val="tx1">
                    <a:tint val="75000"/>
                  </a:schemeClr>
                </a:solidFill>
              </a:defRPr>
            </a:lvl1pPr>
          </a:lstStyle>
          <a:p>
            <a:fld id="{327B613C-1AD7-49D3-885D-F654C5CDBAA6}" type="datetime1">
              <a:rPr lang="en-US" smtClean="0"/>
              <a:pPr/>
              <a:t>11/14/2024</a:t>
            </a:fld>
            <a:endParaRPr lang="en-US" dirty="0"/>
          </a:p>
        </p:txBody>
      </p:sp>
      <p:sp>
        <p:nvSpPr>
          <p:cNvPr id="5" name="Footer Placeholder 4"/>
          <p:cNvSpPr>
            <a:spLocks noGrp="1"/>
          </p:cNvSpPr>
          <p:nvPr>
            <p:ph type="ftr" sz="quarter" idx="3"/>
          </p:nvPr>
        </p:nvSpPr>
        <p:spPr>
          <a:xfrm>
            <a:off x="4998720" y="7627624"/>
            <a:ext cx="4632960" cy="438150"/>
          </a:xfrm>
          <a:prstGeom prst="rect">
            <a:avLst/>
          </a:prstGeom>
        </p:spPr>
        <p:txBody>
          <a:bodyPr vert="horz" lIns="130575" tIns="65288" rIns="130575" bIns="65288" rtlCol="0" anchor="ctr"/>
          <a:lstStyle>
            <a:lvl1pPr algn="ctr">
              <a:defRPr sz="17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485120" y="7627624"/>
            <a:ext cx="3413760" cy="438150"/>
          </a:xfrm>
          <a:prstGeom prst="rect">
            <a:avLst/>
          </a:prstGeom>
        </p:spPr>
        <p:txBody>
          <a:bodyPr vert="horz" lIns="130575" tIns="65288" rIns="130575" bIns="65288" rtlCol="0" anchor="ctr"/>
          <a:lstStyle>
            <a:lvl1pPr algn="r">
              <a:defRPr sz="1700">
                <a:solidFill>
                  <a:schemeClr val="tx1">
                    <a:tint val="75000"/>
                  </a:schemeClr>
                </a:solidFill>
              </a:defRPr>
            </a:lvl1pPr>
          </a:lstStyle>
          <a:p>
            <a:fld id="{6E2D2B3B-882E-40F3-A32F-6DD516915044}" type="slidenum">
              <a:rPr lang="en-US" smtClean="0"/>
              <a:pPr/>
              <a:t>‹#›</a:t>
            </a:fld>
            <a:endParaRPr lang="en-US" dirty="0"/>
          </a:p>
        </p:txBody>
      </p:sp>
    </p:spTree>
    <p:extLst>
      <p:ext uri="{BB962C8B-B14F-4D97-AF65-F5344CB8AC3E}">
        <p14:creationId xmlns:p14="http://schemas.microsoft.com/office/powerpoint/2010/main" val="675244308"/>
      </p:ext>
    </p:extLst>
  </p:cSld>
  <p:clrMap bg1="lt1" tx1="dk1" bg2="lt2" tx2="dk2" accent1="accent1" accent2="accent2" accent3="accent3" accent4="accent4" accent5="accent5" accent6="accent6" hlink="hlink" folHlink="folHlink"/>
  <p:sldLayoutIdLst>
    <p:sldLayoutId id="2147483903" r:id="rId1"/>
    <p:sldLayoutId id="2147483904" r:id="rId2"/>
    <p:sldLayoutId id="2147483905" r:id="rId3"/>
    <p:sldLayoutId id="2147483906" r:id="rId4"/>
    <p:sldLayoutId id="2147483907" r:id="rId5"/>
    <p:sldLayoutId id="2147483908" r:id="rId6"/>
    <p:sldLayoutId id="2147483909" r:id="rId7"/>
    <p:sldLayoutId id="2147483910" r:id="rId8"/>
    <p:sldLayoutId id="2147483911" r:id="rId9"/>
    <p:sldLayoutId id="2147483912" r:id="rId10"/>
    <p:sldLayoutId id="2147483913" r:id="rId11"/>
    <p:sldLayoutId id="2147483914" r:id="rId12"/>
    <p:sldLayoutId id="2147483915" r:id="rId13"/>
    <p:sldLayoutId id="2147483916" r:id="rId14"/>
    <p:sldLayoutId id="2147483917" r:id="rId15"/>
    <p:sldLayoutId id="2147483918" r:id="rId16"/>
    <p:sldLayoutId id="2147483919" r:id="rId17"/>
    <p:sldLayoutId id="2147483920" r:id="rId18"/>
    <p:sldLayoutId id="2147483921" r:id="rId19"/>
    <p:sldLayoutId id="2147483922" r:id="rId20"/>
    <p:sldLayoutId id="2147483923" r:id="rId21"/>
  </p:sldLayoutIdLst>
  <p:hf sldNum="0" hdr="0" ftr="0" dt="0"/>
  <p:txStyles>
    <p:titleStyle>
      <a:lvl1pPr algn="ctr" defTabSz="1305765" rtl="0" eaLnBrk="1" latinLnBrk="0" hangingPunct="1">
        <a:spcBef>
          <a:spcPct val="0"/>
        </a:spcBef>
        <a:buNone/>
        <a:defRPr sz="6300" kern="1200">
          <a:solidFill>
            <a:schemeClr val="tx1"/>
          </a:solidFill>
          <a:latin typeface="+mj-lt"/>
          <a:ea typeface="+mj-ea"/>
          <a:cs typeface="+mj-cs"/>
        </a:defRPr>
      </a:lvl1pPr>
    </p:titleStyle>
    <p:bodyStyle>
      <a:lvl1pPr marL="489663" indent="-489663" algn="l" defTabSz="1305765" rtl="0" eaLnBrk="1" latinLnBrk="0" hangingPunct="1">
        <a:spcBef>
          <a:spcPct val="20000"/>
        </a:spcBef>
        <a:buFont typeface="Arial" pitchFamily="34" charset="0"/>
        <a:buChar char="•"/>
        <a:defRPr sz="4600" kern="1200">
          <a:solidFill>
            <a:schemeClr val="tx1"/>
          </a:solidFill>
          <a:latin typeface="+mn-lt"/>
          <a:ea typeface="+mn-ea"/>
          <a:cs typeface="+mn-cs"/>
        </a:defRPr>
      </a:lvl1pPr>
      <a:lvl2pPr marL="1060934" indent="-408054" algn="l" defTabSz="1305765" rtl="0" eaLnBrk="1" latinLnBrk="0" hangingPunct="1">
        <a:spcBef>
          <a:spcPct val="20000"/>
        </a:spcBef>
        <a:buFont typeface="Arial" pitchFamily="34" charset="0"/>
        <a:buChar char="–"/>
        <a:defRPr sz="4000" kern="1200">
          <a:solidFill>
            <a:schemeClr val="tx1"/>
          </a:solidFill>
          <a:latin typeface="+mn-lt"/>
          <a:ea typeface="+mn-ea"/>
          <a:cs typeface="+mn-cs"/>
        </a:defRPr>
      </a:lvl2pPr>
      <a:lvl3pPr marL="1632206" indent="-326439" algn="l" defTabSz="1305765" rtl="0" eaLnBrk="1" latinLnBrk="0" hangingPunct="1">
        <a:spcBef>
          <a:spcPct val="20000"/>
        </a:spcBef>
        <a:buFont typeface="Arial" pitchFamily="34" charset="0"/>
        <a:buChar char="•"/>
        <a:defRPr sz="3400" kern="1200">
          <a:solidFill>
            <a:schemeClr val="tx1"/>
          </a:solidFill>
          <a:latin typeface="+mn-lt"/>
          <a:ea typeface="+mn-ea"/>
          <a:cs typeface="+mn-cs"/>
        </a:defRPr>
      </a:lvl3pPr>
      <a:lvl4pPr marL="2285086" indent="-326439" algn="l" defTabSz="1305765" rtl="0" eaLnBrk="1" latinLnBrk="0" hangingPunct="1">
        <a:spcBef>
          <a:spcPct val="20000"/>
        </a:spcBef>
        <a:buFont typeface="Arial" pitchFamily="34" charset="0"/>
        <a:buChar char="–"/>
        <a:defRPr sz="2900" kern="1200">
          <a:solidFill>
            <a:schemeClr val="tx1"/>
          </a:solidFill>
          <a:latin typeface="+mn-lt"/>
          <a:ea typeface="+mn-ea"/>
          <a:cs typeface="+mn-cs"/>
        </a:defRPr>
      </a:lvl4pPr>
      <a:lvl5pPr marL="2937966" indent="-326439" algn="l" defTabSz="1305765" rtl="0" eaLnBrk="1" latinLnBrk="0" hangingPunct="1">
        <a:spcBef>
          <a:spcPct val="20000"/>
        </a:spcBef>
        <a:buFont typeface="Arial" pitchFamily="34" charset="0"/>
        <a:buChar char="»"/>
        <a:defRPr sz="2900" kern="1200">
          <a:solidFill>
            <a:schemeClr val="tx1"/>
          </a:solidFill>
          <a:latin typeface="+mn-lt"/>
          <a:ea typeface="+mn-ea"/>
          <a:cs typeface="+mn-cs"/>
        </a:defRPr>
      </a:lvl5pPr>
      <a:lvl6pPr marL="3590846" indent="-326439" algn="l" defTabSz="1305765" rtl="0" eaLnBrk="1" latinLnBrk="0" hangingPunct="1">
        <a:spcBef>
          <a:spcPct val="20000"/>
        </a:spcBef>
        <a:buFont typeface="Arial" pitchFamily="34" charset="0"/>
        <a:buChar char="•"/>
        <a:defRPr sz="2900" kern="1200">
          <a:solidFill>
            <a:schemeClr val="tx1"/>
          </a:solidFill>
          <a:latin typeface="+mn-lt"/>
          <a:ea typeface="+mn-ea"/>
          <a:cs typeface="+mn-cs"/>
        </a:defRPr>
      </a:lvl6pPr>
      <a:lvl7pPr marL="4243729" indent="-326439" algn="l" defTabSz="1305765" rtl="0" eaLnBrk="1" latinLnBrk="0" hangingPunct="1">
        <a:spcBef>
          <a:spcPct val="20000"/>
        </a:spcBef>
        <a:buFont typeface="Arial" pitchFamily="34" charset="0"/>
        <a:buChar char="•"/>
        <a:defRPr sz="2900" kern="1200">
          <a:solidFill>
            <a:schemeClr val="tx1"/>
          </a:solidFill>
          <a:latin typeface="+mn-lt"/>
          <a:ea typeface="+mn-ea"/>
          <a:cs typeface="+mn-cs"/>
        </a:defRPr>
      </a:lvl7pPr>
      <a:lvl8pPr marL="4896612" indent="-326439" algn="l" defTabSz="1305765" rtl="0" eaLnBrk="1" latinLnBrk="0" hangingPunct="1">
        <a:spcBef>
          <a:spcPct val="20000"/>
        </a:spcBef>
        <a:buFont typeface="Arial" pitchFamily="34" charset="0"/>
        <a:buChar char="•"/>
        <a:defRPr sz="2900" kern="1200">
          <a:solidFill>
            <a:schemeClr val="tx1"/>
          </a:solidFill>
          <a:latin typeface="+mn-lt"/>
          <a:ea typeface="+mn-ea"/>
          <a:cs typeface="+mn-cs"/>
        </a:defRPr>
      </a:lvl8pPr>
      <a:lvl9pPr marL="5549494" indent="-326439" algn="l" defTabSz="1305765" rtl="0" eaLnBrk="1" latinLnBrk="0" hangingPunct="1">
        <a:spcBef>
          <a:spcPct val="20000"/>
        </a:spcBef>
        <a:buFont typeface="Arial" pitchFamily="34" charset="0"/>
        <a:buChar char="•"/>
        <a:defRPr sz="2900" kern="1200">
          <a:solidFill>
            <a:schemeClr val="tx1"/>
          </a:solidFill>
          <a:latin typeface="+mn-lt"/>
          <a:ea typeface="+mn-ea"/>
          <a:cs typeface="+mn-cs"/>
        </a:defRPr>
      </a:lvl9pPr>
    </p:bodyStyle>
    <p:otherStyle>
      <a:defPPr>
        <a:defRPr lang="en-US"/>
      </a:defPPr>
      <a:lvl1pPr marL="0" algn="l" defTabSz="1305765" rtl="0" eaLnBrk="1" latinLnBrk="0" hangingPunct="1">
        <a:defRPr sz="2600" kern="1200">
          <a:solidFill>
            <a:schemeClr val="tx1"/>
          </a:solidFill>
          <a:latin typeface="+mn-lt"/>
          <a:ea typeface="+mn-ea"/>
          <a:cs typeface="+mn-cs"/>
        </a:defRPr>
      </a:lvl1pPr>
      <a:lvl2pPr marL="652880" algn="l" defTabSz="1305765" rtl="0" eaLnBrk="1" latinLnBrk="0" hangingPunct="1">
        <a:defRPr sz="2600" kern="1200">
          <a:solidFill>
            <a:schemeClr val="tx1"/>
          </a:solidFill>
          <a:latin typeface="+mn-lt"/>
          <a:ea typeface="+mn-ea"/>
          <a:cs typeface="+mn-cs"/>
        </a:defRPr>
      </a:lvl2pPr>
      <a:lvl3pPr marL="1305765" algn="l" defTabSz="1305765" rtl="0" eaLnBrk="1" latinLnBrk="0" hangingPunct="1">
        <a:defRPr sz="2600" kern="1200">
          <a:solidFill>
            <a:schemeClr val="tx1"/>
          </a:solidFill>
          <a:latin typeface="+mn-lt"/>
          <a:ea typeface="+mn-ea"/>
          <a:cs typeface="+mn-cs"/>
        </a:defRPr>
      </a:lvl3pPr>
      <a:lvl4pPr marL="1958648" algn="l" defTabSz="1305765" rtl="0" eaLnBrk="1" latinLnBrk="0" hangingPunct="1">
        <a:defRPr sz="2600" kern="1200">
          <a:solidFill>
            <a:schemeClr val="tx1"/>
          </a:solidFill>
          <a:latin typeface="+mn-lt"/>
          <a:ea typeface="+mn-ea"/>
          <a:cs typeface="+mn-cs"/>
        </a:defRPr>
      </a:lvl4pPr>
      <a:lvl5pPr marL="2611531" algn="l" defTabSz="1305765" rtl="0" eaLnBrk="1" latinLnBrk="0" hangingPunct="1">
        <a:defRPr sz="2600" kern="1200">
          <a:solidFill>
            <a:schemeClr val="tx1"/>
          </a:solidFill>
          <a:latin typeface="+mn-lt"/>
          <a:ea typeface="+mn-ea"/>
          <a:cs typeface="+mn-cs"/>
        </a:defRPr>
      </a:lvl5pPr>
      <a:lvl6pPr marL="3264408" algn="l" defTabSz="1305765" rtl="0" eaLnBrk="1" latinLnBrk="0" hangingPunct="1">
        <a:defRPr sz="2600" kern="1200">
          <a:solidFill>
            <a:schemeClr val="tx1"/>
          </a:solidFill>
          <a:latin typeface="+mn-lt"/>
          <a:ea typeface="+mn-ea"/>
          <a:cs typeface="+mn-cs"/>
        </a:defRPr>
      </a:lvl6pPr>
      <a:lvl7pPr marL="3917291" algn="l" defTabSz="1305765" rtl="0" eaLnBrk="1" latinLnBrk="0" hangingPunct="1">
        <a:defRPr sz="2600" kern="1200">
          <a:solidFill>
            <a:schemeClr val="tx1"/>
          </a:solidFill>
          <a:latin typeface="+mn-lt"/>
          <a:ea typeface="+mn-ea"/>
          <a:cs typeface="+mn-cs"/>
        </a:defRPr>
      </a:lvl7pPr>
      <a:lvl8pPr marL="4570171" algn="l" defTabSz="1305765" rtl="0" eaLnBrk="1" latinLnBrk="0" hangingPunct="1">
        <a:defRPr sz="2600" kern="1200">
          <a:solidFill>
            <a:schemeClr val="tx1"/>
          </a:solidFill>
          <a:latin typeface="+mn-lt"/>
          <a:ea typeface="+mn-ea"/>
          <a:cs typeface="+mn-cs"/>
        </a:defRPr>
      </a:lvl8pPr>
      <a:lvl9pPr marL="5223055" algn="l" defTabSz="1305765" rtl="0" eaLnBrk="1" latinLnBrk="0" hangingPunct="1">
        <a:defRPr sz="2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19.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9.xml"/><Relationship Id="rId1" Type="http://schemas.openxmlformats.org/officeDocument/2006/relationships/slideLayout" Target="../slideLayouts/slideLayout20.xml"/></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0.xml"/><Relationship Id="rId1" Type="http://schemas.openxmlformats.org/officeDocument/2006/relationships/slideLayout" Target="../slideLayouts/slideLayout21.xml"/><Relationship Id="rId4" Type="http://schemas.openxmlformats.org/officeDocument/2006/relationships/image" Target="../media/image26.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8.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1829721347"/>
              </p:ext>
            </p:extLst>
          </p:nvPr>
        </p:nvGraphicFramePr>
        <p:xfrm>
          <a:off x="1968760" y="3770604"/>
          <a:ext cx="10711542" cy="2910287"/>
        </p:xfrm>
        <a:graphic>
          <a:graphicData uri="http://schemas.openxmlformats.org/drawingml/2006/table">
            <a:tbl>
              <a:tblPr firstRow="1" bandRow="1">
                <a:tableStyleId>{073A0DAA-6AF3-43AB-8588-CEC1D06C72B9}</a:tableStyleId>
              </a:tblPr>
              <a:tblGrid>
                <a:gridCol w="1440305"/>
                <a:gridCol w="4729182"/>
                <a:gridCol w="4542055"/>
              </a:tblGrid>
              <a:tr h="471887">
                <a:tc>
                  <a:txBody>
                    <a:bodyPr/>
                    <a:lstStyle/>
                    <a:p>
                      <a:r>
                        <a:rPr lang="en-GB" sz="2000" dirty="0" smtClean="0">
                          <a:latin typeface="Inter Bold"/>
                          <a:ea typeface="Inter Bold"/>
                        </a:rPr>
                        <a:t>S.NO</a:t>
                      </a:r>
                      <a:endParaRPr lang="en-IN" sz="2000" dirty="0">
                        <a:latin typeface="Inter Bold"/>
                        <a:ea typeface="Inter Bold"/>
                      </a:endParaRPr>
                    </a:p>
                  </a:txBody>
                  <a:tcPr/>
                </a:tc>
                <a:tc>
                  <a:txBody>
                    <a:bodyPr/>
                    <a:lstStyle/>
                    <a:p>
                      <a:pPr algn="ctr"/>
                      <a:r>
                        <a:rPr lang="en-GB" sz="2400" dirty="0" smtClean="0">
                          <a:latin typeface="Inter Bold"/>
                          <a:ea typeface="Inter Bold"/>
                        </a:rPr>
                        <a:t>NAMES</a:t>
                      </a:r>
                      <a:endParaRPr lang="en-IN" sz="2400" dirty="0">
                        <a:latin typeface="Inter Bold"/>
                        <a:ea typeface="Inter Bold"/>
                      </a:endParaRPr>
                    </a:p>
                  </a:txBody>
                  <a:tcPr/>
                </a:tc>
                <a:tc>
                  <a:txBody>
                    <a:bodyPr/>
                    <a:lstStyle/>
                    <a:p>
                      <a:pPr algn="ctr"/>
                      <a:r>
                        <a:rPr lang="en-GB" sz="2000" dirty="0" smtClean="0">
                          <a:latin typeface="Inter Bold"/>
                          <a:ea typeface="Inter Bold"/>
                        </a:rPr>
                        <a:t>NAAN</a:t>
                      </a:r>
                      <a:r>
                        <a:rPr lang="en-GB" sz="2000" baseline="0" dirty="0" smtClean="0">
                          <a:latin typeface="Inter Bold"/>
                          <a:ea typeface="Inter Bold"/>
                        </a:rPr>
                        <a:t> MUDHALVAN ID</a:t>
                      </a:r>
                      <a:endParaRPr lang="en-IN" sz="2000" dirty="0">
                        <a:latin typeface="Inter Bold"/>
                        <a:ea typeface="Inter Bold"/>
                      </a:endParaRPr>
                    </a:p>
                  </a:txBody>
                  <a:tcPr/>
                </a:tc>
              </a:tr>
              <a:tr h="471887">
                <a:tc>
                  <a:txBody>
                    <a:bodyPr/>
                    <a:lstStyle/>
                    <a:p>
                      <a:pPr algn="ctr"/>
                      <a:r>
                        <a:rPr lang="en-GB" dirty="0" smtClean="0">
                          <a:latin typeface="Inter Bold"/>
                          <a:ea typeface="Inter Bold"/>
                        </a:rPr>
                        <a:t>1</a:t>
                      </a:r>
                      <a:endParaRPr lang="en-IN" dirty="0">
                        <a:latin typeface="Inter Bold"/>
                        <a:ea typeface="Inter Bold"/>
                      </a:endParaRPr>
                    </a:p>
                  </a:txBody>
                  <a:tcPr/>
                </a:tc>
                <a:tc>
                  <a:txBody>
                    <a:bodyPr/>
                    <a:lstStyle/>
                    <a:p>
                      <a:pPr algn="ctr"/>
                      <a:r>
                        <a:rPr lang="en-GB" dirty="0" smtClean="0">
                          <a:latin typeface="Inter Bold"/>
                          <a:ea typeface="Inter Bold"/>
                        </a:rPr>
                        <a:t>K.BALAJI</a:t>
                      </a:r>
                      <a:endParaRPr lang="en-IN" dirty="0">
                        <a:latin typeface="Inter Bold"/>
                        <a:ea typeface="Inter Bold"/>
                      </a:endParaRPr>
                    </a:p>
                  </a:txBody>
                  <a:tcPr/>
                </a:tc>
                <a:tc>
                  <a:txBody>
                    <a:bodyPr/>
                    <a:lstStyle/>
                    <a:p>
                      <a:pPr algn="ctr"/>
                      <a:r>
                        <a:rPr lang="en-IN" sz="1600" dirty="0" smtClean="0">
                          <a:latin typeface="Inter Bold"/>
                          <a:ea typeface="Inter Bold"/>
                        </a:rPr>
                        <a:t>126176715ABAC238993492271106508C</a:t>
                      </a:r>
                      <a:endParaRPr lang="en-IN" sz="1600" dirty="0">
                        <a:latin typeface="Inter Bold"/>
                        <a:ea typeface="Inter Bold"/>
                      </a:endParaRPr>
                    </a:p>
                  </a:txBody>
                  <a:tcPr/>
                </a:tc>
              </a:tr>
              <a:tr h="471887">
                <a:tc>
                  <a:txBody>
                    <a:bodyPr/>
                    <a:lstStyle/>
                    <a:p>
                      <a:pPr algn="ctr"/>
                      <a:r>
                        <a:rPr lang="en-GB" dirty="0" smtClean="0">
                          <a:latin typeface="Inter Bold"/>
                          <a:ea typeface="Inter Bold"/>
                        </a:rPr>
                        <a:t>2</a:t>
                      </a:r>
                      <a:endParaRPr lang="en-IN" dirty="0">
                        <a:latin typeface="Inter Bold"/>
                        <a:ea typeface="Inter Bold"/>
                      </a:endParaRPr>
                    </a:p>
                  </a:txBody>
                  <a:tcPr/>
                </a:tc>
                <a:tc>
                  <a:txBody>
                    <a:bodyPr/>
                    <a:lstStyle/>
                    <a:p>
                      <a:pPr algn="ctr"/>
                      <a:r>
                        <a:rPr lang="en-GB" dirty="0" smtClean="0">
                          <a:latin typeface="Inter Bold"/>
                          <a:ea typeface="Inter Bold"/>
                        </a:rPr>
                        <a:t>K.RAGUL</a:t>
                      </a:r>
                      <a:endParaRPr lang="en-IN" dirty="0">
                        <a:latin typeface="Inter Bold"/>
                        <a:ea typeface="Inter Bold"/>
                      </a:endParaRPr>
                    </a:p>
                  </a:txBody>
                  <a:tcPr/>
                </a:tc>
                <a:tc>
                  <a:txBody>
                    <a:bodyPr/>
                    <a:lstStyle/>
                    <a:p>
                      <a:pPr algn="ctr"/>
                      <a:r>
                        <a:rPr lang="en-IN" sz="1600" dirty="0" smtClean="0">
                          <a:latin typeface="Inter Bold"/>
                          <a:ea typeface="Inter Bold"/>
                        </a:rPr>
                        <a:t>93A1B8D9BF127D8AF6F49D8AA086C5BC</a:t>
                      </a:r>
                      <a:endParaRPr lang="en-IN" sz="1600" dirty="0">
                        <a:latin typeface="Inter Bold"/>
                        <a:ea typeface="Inter Bold"/>
                      </a:endParaRPr>
                    </a:p>
                  </a:txBody>
                  <a:tcPr/>
                </a:tc>
              </a:tr>
              <a:tr h="471887">
                <a:tc>
                  <a:txBody>
                    <a:bodyPr/>
                    <a:lstStyle/>
                    <a:p>
                      <a:pPr algn="ctr"/>
                      <a:r>
                        <a:rPr lang="en-GB" dirty="0" smtClean="0">
                          <a:latin typeface="Inter Bold"/>
                          <a:ea typeface="Inter Bold"/>
                        </a:rPr>
                        <a:t>3</a:t>
                      </a:r>
                      <a:endParaRPr lang="en-IN" dirty="0">
                        <a:latin typeface="Inter Bold"/>
                        <a:ea typeface="Inter Bold"/>
                      </a:endParaRPr>
                    </a:p>
                  </a:txBody>
                  <a:tcPr/>
                </a:tc>
                <a:tc>
                  <a:txBody>
                    <a:bodyPr/>
                    <a:lstStyle/>
                    <a:p>
                      <a:pPr algn="ctr"/>
                      <a:r>
                        <a:rPr lang="en-GB" dirty="0" smtClean="0">
                          <a:latin typeface="Inter Bold"/>
                          <a:ea typeface="Inter Bold"/>
                        </a:rPr>
                        <a:t>V.VELMANI</a:t>
                      </a:r>
                      <a:endParaRPr lang="en-IN" dirty="0">
                        <a:latin typeface="Inter Bold"/>
                        <a:ea typeface="Inter Bold"/>
                      </a:endParaRPr>
                    </a:p>
                  </a:txBody>
                  <a:tcPr/>
                </a:tc>
                <a:tc>
                  <a:txBody>
                    <a:bodyPr/>
                    <a:lstStyle/>
                    <a:p>
                      <a:pPr algn="ctr"/>
                      <a:r>
                        <a:rPr lang="en-IN" sz="1600" dirty="0" smtClean="0">
                          <a:latin typeface="Inter Bold"/>
                          <a:ea typeface="Inter Bold"/>
                        </a:rPr>
                        <a:t>E1F56622184546BAE364F6A3C162486B</a:t>
                      </a:r>
                      <a:endParaRPr lang="en-IN" sz="1600" dirty="0">
                        <a:latin typeface="Inter Bold"/>
                        <a:ea typeface="Inter Bold"/>
                      </a:endParaRPr>
                    </a:p>
                  </a:txBody>
                  <a:tcPr/>
                </a:tc>
              </a:tr>
              <a:tr h="471887">
                <a:tc>
                  <a:txBody>
                    <a:bodyPr/>
                    <a:lstStyle/>
                    <a:p>
                      <a:pPr algn="ctr"/>
                      <a:r>
                        <a:rPr lang="en-GB" dirty="0" smtClean="0">
                          <a:latin typeface="Inter Bold"/>
                          <a:ea typeface="Inter Bold"/>
                        </a:rPr>
                        <a:t>4</a:t>
                      </a:r>
                      <a:endParaRPr lang="en-IN" dirty="0">
                        <a:latin typeface="Inter Bold"/>
                        <a:ea typeface="Inter Bold"/>
                      </a:endParaRPr>
                    </a:p>
                  </a:txBody>
                  <a:tcPr/>
                </a:tc>
                <a:tc>
                  <a:txBody>
                    <a:bodyPr/>
                    <a:lstStyle/>
                    <a:p>
                      <a:pPr algn="ctr"/>
                      <a:r>
                        <a:rPr lang="en-GB" dirty="0" smtClean="0">
                          <a:latin typeface="Inter Bold"/>
                          <a:ea typeface="Inter Bold"/>
                        </a:rPr>
                        <a:t>E.DHANUSH</a:t>
                      </a:r>
                      <a:endParaRPr lang="en-IN" dirty="0">
                        <a:latin typeface="Inter Bold"/>
                        <a:ea typeface="Inter Bold"/>
                      </a:endParaRPr>
                    </a:p>
                  </a:txBody>
                  <a:tcPr/>
                </a:tc>
                <a:tc>
                  <a:txBody>
                    <a:bodyPr/>
                    <a:lstStyle/>
                    <a:p>
                      <a:pPr algn="ctr"/>
                      <a:r>
                        <a:rPr lang="en-IN" sz="1600" dirty="0" smtClean="0">
                          <a:latin typeface="Inter Bold"/>
                          <a:ea typeface="Inter Bold"/>
                        </a:rPr>
                        <a:t>54C9552342AF876905649F6F56A29AA5</a:t>
                      </a:r>
                      <a:endParaRPr lang="en-IN" sz="1600" dirty="0">
                        <a:latin typeface="Inter Bold"/>
                        <a:ea typeface="Inter Bold"/>
                      </a:endParaRPr>
                    </a:p>
                  </a:txBody>
                  <a:tcPr/>
                </a:tc>
              </a:tr>
              <a:tr h="471887">
                <a:tc>
                  <a:txBody>
                    <a:bodyPr/>
                    <a:lstStyle/>
                    <a:p>
                      <a:pPr algn="ctr"/>
                      <a:r>
                        <a:rPr lang="en-GB" dirty="0" smtClean="0">
                          <a:latin typeface="Inter Bold"/>
                          <a:ea typeface="Inter Bold"/>
                        </a:rPr>
                        <a:t>5</a:t>
                      </a:r>
                      <a:endParaRPr lang="en-IN" dirty="0">
                        <a:latin typeface="Inter Bold"/>
                        <a:ea typeface="Inter Bold"/>
                      </a:endParaRPr>
                    </a:p>
                  </a:txBody>
                  <a:tcPr/>
                </a:tc>
                <a:tc>
                  <a:txBody>
                    <a:bodyPr/>
                    <a:lstStyle/>
                    <a:p>
                      <a:pPr algn="ctr"/>
                      <a:r>
                        <a:rPr lang="en-GB" dirty="0" smtClean="0">
                          <a:latin typeface="Inter Bold"/>
                          <a:ea typeface="Inter Bold"/>
                        </a:rPr>
                        <a:t>G.PRASANNA</a:t>
                      </a:r>
                      <a:endParaRPr lang="en-IN" dirty="0">
                        <a:latin typeface="Inter Bold"/>
                        <a:ea typeface="Inter Bold"/>
                      </a:endParaRPr>
                    </a:p>
                  </a:txBody>
                  <a:tcPr/>
                </a:tc>
                <a:tc>
                  <a:txBody>
                    <a:bodyPr/>
                    <a:lstStyle/>
                    <a:p>
                      <a:pPr algn="ctr"/>
                      <a:r>
                        <a:rPr lang="en-IN" sz="1600" dirty="0" smtClean="0">
                          <a:latin typeface="Inter Bold"/>
                          <a:ea typeface="Inter Bold"/>
                        </a:rPr>
                        <a:t>38493E78D365DD0AEAA4A7606858FB43</a:t>
                      </a:r>
                      <a:endParaRPr lang="en-IN" sz="1600" dirty="0">
                        <a:latin typeface="Inter Bold"/>
                        <a:ea typeface="Inter Bold"/>
                      </a:endParaRPr>
                    </a:p>
                  </a:txBody>
                  <a:tcPr/>
                </a:tc>
              </a:tr>
            </a:tbl>
          </a:graphicData>
        </a:graphic>
      </p:graphicFrame>
      <p:sp>
        <p:nvSpPr>
          <p:cNvPr id="6" name="TextBox 5"/>
          <p:cNvSpPr txBox="1"/>
          <p:nvPr/>
        </p:nvSpPr>
        <p:spPr>
          <a:xfrm>
            <a:off x="625151" y="521140"/>
            <a:ext cx="13196942" cy="1600438"/>
          </a:xfrm>
          <a:prstGeom prst="rect">
            <a:avLst/>
          </a:prstGeom>
          <a:noFill/>
        </p:spPr>
        <p:txBody>
          <a:bodyPr wrap="square" rtlCol="0">
            <a:spAutoFit/>
          </a:bodyPr>
          <a:lstStyle/>
          <a:p>
            <a:endParaRPr lang="en-GB" dirty="0" smtClean="0"/>
          </a:p>
          <a:p>
            <a:pPr algn="ctr"/>
            <a:r>
              <a:rPr lang="en-GB" sz="4000" b="1" dirty="0" smtClean="0">
                <a:latin typeface="Inter Bold"/>
                <a:ea typeface="Inter Bold"/>
              </a:rPr>
              <a:t>MONEY MATTERS:PERSONAL FINANCE MANAGEMENT APP</a:t>
            </a:r>
            <a:endParaRPr lang="en-IN" sz="4000" b="1" dirty="0">
              <a:latin typeface="Inter Bold"/>
              <a:ea typeface="Inter Bold"/>
            </a:endParaRPr>
          </a:p>
        </p:txBody>
      </p:sp>
      <p:sp>
        <p:nvSpPr>
          <p:cNvPr id="7" name="TextBox 6"/>
          <p:cNvSpPr txBox="1"/>
          <p:nvPr/>
        </p:nvSpPr>
        <p:spPr>
          <a:xfrm>
            <a:off x="2185091" y="2354844"/>
            <a:ext cx="10077062" cy="923330"/>
          </a:xfrm>
          <a:prstGeom prst="rect">
            <a:avLst/>
          </a:prstGeom>
          <a:noFill/>
        </p:spPr>
        <p:txBody>
          <a:bodyPr wrap="square" rtlCol="0">
            <a:spAutoFit/>
          </a:bodyPr>
          <a:lstStyle/>
          <a:p>
            <a:pPr algn="ctr"/>
            <a:r>
              <a:rPr lang="en-GB" b="1" dirty="0">
                <a:solidFill>
                  <a:schemeClr val="tx2">
                    <a:lumMod val="50000"/>
                  </a:schemeClr>
                </a:solidFill>
                <a:latin typeface="Inter Bold"/>
                <a:ea typeface="Inter Bold"/>
              </a:rPr>
              <a:t>One of the main factors hindering possible resolutions of family debt is the lack of key financial literacy skills that currently pertain in most low-skilled communities where debt burdens remain </a:t>
            </a:r>
            <a:r>
              <a:rPr lang="en-GB" b="1" dirty="0" smtClean="0">
                <a:solidFill>
                  <a:schemeClr val="tx2">
                    <a:lumMod val="50000"/>
                  </a:schemeClr>
                </a:solidFill>
                <a:latin typeface="Inter Bold"/>
                <a:ea typeface="Inter Bold"/>
              </a:rPr>
              <a:t>high.</a:t>
            </a:r>
            <a:endParaRPr lang="en-IN" b="1" dirty="0">
              <a:solidFill>
                <a:schemeClr val="tx2">
                  <a:lumMod val="50000"/>
                </a:schemeClr>
              </a:solidFill>
              <a:latin typeface="Inter Bold"/>
              <a:ea typeface="Inter Bold"/>
            </a:endParaRPr>
          </a:p>
        </p:txBody>
      </p:sp>
    </p:spTree>
    <p:extLst>
      <p:ext uri="{BB962C8B-B14F-4D97-AF65-F5344CB8AC3E}">
        <p14:creationId xmlns:p14="http://schemas.microsoft.com/office/powerpoint/2010/main" val="356939532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4630400" cy="8229600"/>
          </a:xfrm>
          <a:prstGeom prst="rect">
            <a:avLst/>
          </a:prstGeom>
        </p:spPr>
      </p:pic>
    </p:spTree>
    <p:extLst>
      <p:ext uri="{BB962C8B-B14F-4D97-AF65-F5344CB8AC3E}">
        <p14:creationId xmlns:p14="http://schemas.microsoft.com/office/powerpoint/2010/main" val="340901928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4630399" cy="8229600"/>
          </a:xfrm>
          <a:prstGeom prst="rect">
            <a:avLst/>
          </a:prstGeom>
        </p:spPr>
      </p:pic>
    </p:spTree>
    <p:extLst>
      <p:ext uri="{BB962C8B-B14F-4D97-AF65-F5344CB8AC3E}">
        <p14:creationId xmlns:p14="http://schemas.microsoft.com/office/powerpoint/2010/main" val="340421173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4630400" cy="8229600"/>
          </a:xfrm>
          <a:prstGeom prst="rect">
            <a:avLst/>
          </a:prstGeom>
        </p:spPr>
      </p:pic>
    </p:spTree>
    <p:extLst>
      <p:ext uri="{BB962C8B-B14F-4D97-AF65-F5344CB8AC3E}">
        <p14:creationId xmlns:p14="http://schemas.microsoft.com/office/powerpoint/2010/main" val="17908391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4630400" cy="8229600"/>
          </a:xfrm>
          <a:prstGeom prst="rect">
            <a:avLst/>
          </a:prstGeom>
        </p:spPr>
      </p:pic>
    </p:spTree>
    <p:extLst>
      <p:ext uri="{BB962C8B-B14F-4D97-AF65-F5344CB8AC3E}">
        <p14:creationId xmlns:p14="http://schemas.microsoft.com/office/powerpoint/2010/main" val="63869532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82797" y="233265"/>
            <a:ext cx="4378404" cy="7352523"/>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92262" y="597161"/>
            <a:ext cx="4310553" cy="6885990"/>
          </a:xfrm>
          <a:prstGeom prst="rect">
            <a:avLst/>
          </a:prstGeom>
        </p:spPr>
      </p:pic>
      <p:sp>
        <p:nvSpPr>
          <p:cNvPr id="6" name="TextBox 5"/>
          <p:cNvSpPr txBox="1"/>
          <p:nvPr/>
        </p:nvSpPr>
        <p:spPr>
          <a:xfrm>
            <a:off x="1240971" y="233265"/>
            <a:ext cx="995209" cy="461665"/>
          </a:xfrm>
          <a:prstGeom prst="rect">
            <a:avLst/>
          </a:prstGeom>
          <a:noFill/>
        </p:spPr>
        <p:txBody>
          <a:bodyPr wrap="none" rtlCol="0">
            <a:spAutoFit/>
          </a:bodyPr>
          <a:lstStyle/>
          <a:p>
            <a:r>
              <a:rPr lang="en-GB" sz="2400" b="1" dirty="0" smtClean="0"/>
              <a:t>Step:1</a:t>
            </a:r>
            <a:endParaRPr lang="en-IN" sz="2400" b="1" dirty="0"/>
          </a:p>
        </p:txBody>
      </p:sp>
      <p:sp>
        <p:nvSpPr>
          <p:cNvPr id="7" name="TextBox 6"/>
          <p:cNvSpPr txBox="1"/>
          <p:nvPr/>
        </p:nvSpPr>
        <p:spPr>
          <a:xfrm>
            <a:off x="7959007" y="233265"/>
            <a:ext cx="1091683" cy="461665"/>
          </a:xfrm>
          <a:prstGeom prst="rect">
            <a:avLst/>
          </a:prstGeom>
          <a:noFill/>
        </p:spPr>
        <p:txBody>
          <a:bodyPr wrap="square" rtlCol="0">
            <a:spAutoFit/>
          </a:bodyPr>
          <a:lstStyle/>
          <a:p>
            <a:r>
              <a:rPr lang="en-GB" sz="2400" b="1" dirty="0" smtClean="0"/>
              <a:t>Step:2</a:t>
            </a:r>
            <a:endParaRPr lang="en-IN" sz="2400" b="1" dirty="0"/>
          </a:p>
        </p:txBody>
      </p:sp>
    </p:spTree>
    <p:extLst>
      <p:ext uri="{BB962C8B-B14F-4D97-AF65-F5344CB8AC3E}">
        <p14:creationId xmlns:p14="http://schemas.microsoft.com/office/powerpoint/2010/main" val="136337166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12319" y="93304"/>
            <a:ext cx="4277174" cy="7380515"/>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20244" y="261257"/>
            <a:ext cx="4273062" cy="7212563"/>
          </a:xfrm>
          <a:prstGeom prst="rect">
            <a:avLst/>
          </a:prstGeom>
        </p:spPr>
      </p:pic>
      <p:sp>
        <p:nvSpPr>
          <p:cNvPr id="4" name="TextBox 3"/>
          <p:cNvSpPr txBox="1"/>
          <p:nvPr/>
        </p:nvSpPr>
        <p:spPr>
          <a:xfrm>
            <a:off x="617109" y="356995"/>
            <a:ext cx="995209" cy="461665"/>
          </a:xfrm>
          <a:prstGeom prst="rect">
            <a:avLst/>
          </a:prstGeom>
          <a:noFill/>
        </p:spPr>
        <p:txBody>
          <a:bodyPr wrap="none" rtlCol="0">
            <a:spAutoFit/>
          </a:bodyPr>
          <a:lstStyle/>
          <a:p>
            <a:r>
              <a:rPr lang="en-GB" sz="2400" b="1" dirty="0" smtClean="0"/>
              <a:t>Step:3</a:t>
            </a:r>
            <a:endParaRPr lang="en-IN" sz="2400" b="1" dirty="0"/>
          </a:p>
        </p:txBody>
      </p:sp>
      <p:sp>
        <p:nvSpPr>
          <p:cNvPr id="5" name="TextBox 4"/>
          <p:cNvSpPr txBox="1"/>
          <p:nvPr/>
        </p:nvSpPr>
        <p:spPr>
          <a:xfrm>
            <a:off x="7193901" y="359427"/>
            <a:ext cx="995209" cy="461665"/>
          </a:xfrm>
          <a:prstGeom prst="rect">
            <a:avLst/>
          </a:prstGeom>
          <a:noFill/>
        </p:spPr>
        <p:txBody>
          <a:bodyPr wrap="none" rtlCol="0">
            <a:spAutoFit/>
          </a:bodyPr>
          <a:lstStyle/>
          <a:p>
            <a:r>
              <a:rPr lang="en-GB" sz="2400" b="1" dirty="0" smtClean="0"/>
              <a:t>Step:4</a:t>
            </a:r>
            <a:endParaRPr lang="en-IN" sz="2400" b="1" dirty="0"/>
          </a:p>
        </p:txBody>
      </p:sp>
    </p:spTree>
    <p:extLst>
      <p:ext uri="{BB962C8B-B14F-4D97-AF65-F5344CB8AC3E}">
        <p14:creationId xmlns:p14="http://schemas.microsoft.com/office/powerpoint/2010/main" val="176910000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57926" y="653143"/>
            <a:ext cx="4314548" cy="7119258"/>
          </a:xfrm>
          <a:prstGeom prst="rect">
            <a:avLst/>
          </a:prstGeom>
        </p:spPr>
      </p:pic>
      <p:sp>
        <p:nvSpPr>
          <p:cNvPr id="3" name="TextBox 2"/>
          <p:cNvSpPr txBox="1"/>
          <p:nvPr/>
        </p:nvSpPr>
        <p:spPr>
          <a:xfrm>
            <a:off x="2929813" y="496955"/>
            <a:ext cx="995209" cy="461665"/>
          </a:xfrm>
          <a:prstGeom prst="rect">
            <a:avLst/>
          </a:prstGeom>
          <a:noFill/>
        </p:spPr>
        <p:txBody>
          <a:bodyPr wrap="none" rtlCol="0">
            <a:spAutoFit/>
          </a:bodyPr>
          <a:lstStyle/>
          <a:p>
            <a:r>
              <a:rPr lang="en-GB" sz="2400" b="1" dirty="0" smtClean="0"/>
              <a:t>Step:5</a:t>
            </a:r>
            <a:endParaRPr lang="en-IN" sz="2400" b="1" dirty="0"/>
          </a:p>
        </p:txBody>
      </p:sp>
    </p:spTree>
    <p:extLst>
      <p:ext uri="{BB962C8B-B14F-4D97-AF65-F5344CB8AC3E}">
        <p14:creationId xmlns:p14="http://schemas.microsoft.com/office/powerpoint/2010/main" val="14231448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19110" y="553848"/>
            <a:ext cx="7295793" cy="654248"/>
          </a:xfrm>
          <a:prstGeom prst="rect">
            <a:avLst/>
          </a:prstGeom>
          <a:noFill/>
          <a:ln/>
        </p:spPr>
        <p:txBody>
          <a:bodyPr wrap="none" lIns="0" tIns="0" rIns="0" bIns="0" rtlCol="0" anchor="t"/>
          <a:lstStyle/>
          <a:p>
            <a:pPr marL="0" indent="0">
              <a:lnSpc>
                <a:spcPts val="5150"/>
              </a:lnSpc>
              <a:buNone/>
            </a:pPr>
            <a:r>
              <a:rPr lang="en-US" sz="4100" b="1" kern="0" spc="-124" dirty="0">
                <a:solidFill>
                  <a:srgbClr val="000000"/>
                </a:solidFill>
                <a:latin typeface="Inter Bold" pitchFamily="34" charset="0"/>
                <a:ea typeface="Inter Bold" pitchFamily="34" charset="-122"/>
                <a:cs typeface="Inter Bold" pitchFamily="34" charset="-120"/>
              </a:rPr>
              <a:t>Advantages of Money Matters</a:t>
            </a:r>
            <a:endParaRPr lang="en-US" sz="4100" dirty="0"/>
          </a:p>
        </p:txBody>
      </p:sp>
      <p:pic>
        <p:nvPicPr>
          <p:cNvPr id="4" name="Image 1" descr="preencoded.png"/>
          <p:cNvPicPr>
            <a:picLocks noChangeAspect="1"/>
          </p:cNvPicPr>
          <p:nvPr/>
        </p:nvPicPr>
        <p:blipFill>
          <a:blip r:embed="rId4"/>
          <a:stretch>
            <a:fillRect/>
          </a:stretch>
        </p:blipFill>
        <p:spPr>
          <a:xfrm>
            <a:off x="8659968" y="1692877"/>
            <a:ext cx="653570" cy="653570"/>
          </a:xfrm>
          <a:prstGeom prst="rect">
            <a:avLst/>
          </a:prstGeom>
        </p:spPr>
      </p:pic>
      <p:sp>
        <p:nvSpPr>
          <p:cNvPr id="5" name="Text 1"/>
          <p:cNvSpPr/>
          <p:nvPr/>
        </p:nvSpPr>
        <p:spPr>
          <a:xfrm>
            <a:off x="6219110" y="1856128"/>
            <a:ext cx="2767643" cy="327065"/>
          </a:xfrm>
          <a:prstGeom prst="rect">
            <a:avLst/>
          </a:prstGeom>
          <a:noFill/>
          <a:ln/>
        </p:spPr>
        <p:txBody>
          <a:bodyPr wrap="none" lIns="0" tIns="0" rIns="0" bIns="0" rtlCol="0" anchor="t"/>
          <a:lstStyle/>
          <a:p>
            <a:pPr marL="0" indent="0" algn="l">
              <a:lnSpc>
                <a:spcPts val="2550"/>
              </a:lnSpc>
              <a:buNone/>
            </a:pPr>
            <a:r>
              <a:rPr lang="en-US" sz="2050" b="1" kern="0" spc="-62" dirty="0">
                <a:solidFill>
                  <a:srgbClr val="272525"/>
                </a:solidFill>
                <a:latin typeface="Inter Bold" pitchFamily="34" charset="0"/>
                <a:ea typeface="Inter Bold" pitchFamily="34" charset="-122"/>
                <a:cs typeface="Inter Bold" pitchFamily="34" charset="-120"/>
              </a:rPr>
              <a:t>Financial Security</a:t>
            </a:r>
            <a:endParaRPr lang="en-US" sz="2050" dirty="0"/>
          </a:p>
        </p:txBody>
      </p:sp>
      <p:sp>
        <p:nvSpPr>
          <p:cNvPr id="6" name="Text 2"/>
          <p:cNvSpPr/>
          <p:nvPr/>
        </p:nvSpPr>
        <p:spPr>
          <a:xfrm>
            <a:off x="6608651" y="2322566"/>
            <a:ext cx="6899498" cy="334804"/>
          </a:xfrm>
          <a:prstGeom prst="rect">
            <a:avLst/>
          </a:prstGeom>
          <a:noFill/>
          <a:ln/>
        </p:spPr>
        <p:txBody>
          <a:bodyPr wrap="none" lIns="0" tIns="0" rIns="0" bIns="0" rtlCol="0" anchor="t"/>
          <a:lstStyle/>
          <a:p>
            <a:pPr marL="0" indent="0" algn="l">
              <a:lnSpc>
                <a:spcPts val="2600"/>
              </a:lnSpc>
              <a:buNone/>
            </a:pPr>
            <a:r>
              <a:rPr lang="en-US" sz="1600" kern="0" spc="-33" dirty="0">
                <a:solidFill>
                  <a:srgbClr val="272525"/>
                </a:solidFill>
                <a:latin typeface="Inter" pitchFamily="34" charset="0"/>
                <a:ea typeface="Inter" pitchFamily="34" charset="-122"/>
                <a:cs typeface="Inter" pitchFamily="34" charset="-120"/>
              </a:rPr>
              <a:t>Provides peace of mind and stability.</a:t>
            </a:r>
            <a:endParaRPr lang="en-US" sz="1600" dirty="0"/>
          </a:p>
        </p:txBody>
      </p:sp>
      <p:pic>
        <p:nvPicPr>
          <p:cNvPr id="7" name="Image 2" descr="preencoded.png"/>
          <p:cNvPicPr>
            <a:picLocks noChangeAspect="1"/>
          </p:cNvPicPr>
          <p:nvPr/>
        </p:nvPicPr>
        <p:blipFill>
          <a:blip r:embed="rId5"/>
          <a:stretch>
            <a:fillRect/>
          </a:stretch>
        </p:blipFill>
        <p:spPr>
          <a:xfrm>
            <a:off x="8855666" y="3862379"/>
            <a:ext cx="523399" cy="583314"/>
          </a:xfrm>
          <a:prstGeom prst="rect">
            <a:avLst/>
          </a:prstGeom>
        </p:spPr>
      </p:pic>
      <p:sp>
        <p:nvSpPr>
          <p:cNvPr id="8" name="Text 3"/>
          <p:cNvSpPr/>
          <p:nvPr/>
        </p:nvSpPr>
        <p:spPr>
          <a:xfrm>
            <a:off x="6219110" y="4111802"/>
            <a:ext cx="2616994" cy="327065"/>
          </a:xfrm>
          <a:prstGeom prst="rect">
            <a:avLst/>
          </a:prstGeom>
          <a:noFill/>
          <a:ln/>
        </p:spPr>
        <p:txBody>
          <a:bodyPr wrap="none" lIns="0" tIns="0" rIns="0" bIns="0" rtlCol="0" anchor="t"/>
          <a:lstStyle/>
          <a:p>
            <a:pPr marL="0" indent="0" algn="l">
              <a:lnSpc>
                <a:spcPts val="2550"/>
              </a:lnSpc>
              <a:buNone/>
            </a:pPr>
            <a:r>
              <a:rPr lang="en-US" sz="2050" b="1" kern="0" spc="-62" dirty="0">
                <a:solidFill>
                  <a:srgbClr val="272525"/>
                </a:solidFill>
                <a:latin typeface="Inter Bold" pitchFamily="34" charset="0"/>
                <a:ea typeface="Inter Bold" pitchFamily="34" charset="-122"/>
                <a:cs typeface="Inter Bold" pitchFamily="34" charset="-120"/>
              </a:rPr>
              <a:t>Freedom and Choice</a:t>
            </a:r>
            <a:endParaRPr lang="en-US" sz="2050" dirty="0"/>
          </a:p>
        </p:txBody>
      </p:sp>
      <p:sp>
        <p:nvSpPr>
          <p:cNvPr id="9" name="Text 4"/>
          <p:cNvSpPr/>
          <p:nvPr/>
        </p:nvSpPr>
        <p:spPr>
          <a:xfrm>
            <a:off x="6615404" y="4501685"/>
            <a:ext cx="7805685" cy="334804"/>
          </a:xfrm>
          <a:prstGeom prst="rect">
            <a:avLst/>
          </a:prstGeom>
          <a:noFill/>
          <a:ln/>
        </p:spPr>
        <p:txBody>
          <a:bodyPr wrap="none" lIns="0" tIns="0" rIns="0" bIns="0" rtlCol="0" anchor="t"/>
          <a:lstStyle/>
          <a:p>
            <a:pPr marL="0" indent="0" algn="l">
              <a:lnSpc>
                <a:spcPts val="2600"/>
              </a:lnSpc>
              <a:buNone/>
            </a:pPr>
            <a:r>
              <a:rPr lang="en-US" sz="1600" kern="0" spc="-33" dirty="0">
                <a:solidFill>
                  <a:srgbClr val="272525"/>
                </a:solidFill>
                <a:latin typeface="Inter" pitchFamily="34" charset="0"/>
                <a:ea typeface="Inter" pitchFamily="34" charset="-122"/>
                <a:cs typeface="Inter" pitchFamily="34" charset="-120"/>
              </a:rPr>
              <a:t>Enables pursuing goals and aspirations.</a:t>
            </a:r>
            <a:endParaRPr lang="en-US" sz="1600" dirty="0"/>
          </a:p>
        </p:txBody>
      </p:sp>
      <p:pic>
        <p:nvPicPr>
          <p:cNvPr id="10" name="Image 3" descr="preencoded.png"/>
          <p:cNvPicPr>
            <a:picLocks noChangeAspect="1"/>
          </p:cNvPicPr>
          <p:nvPr/>
        </p:nvPicPr>
        <p:blipFill>
          <a:blip r:embed="rId6"/>
          <a:stretch>
            <a:fillRect/>
          </a:stretch>
        </p:blipFill>
        <p:spPr>
          <a:xfrm>
            <a:off x="8855666" y="6196369"/>
            <a:ext cx="523399" cy="523399"/>
          </a:xfrm>
          <a:prstGeom prst="rect">
            <a:avLst/>
          </a:prstGeom>
        </p:spPr>
      </p:pic>
      <p:sp>
        <p:nvSpPr>
          <p:cNvPr id="11" name="Text 5"/>
          <p:cNvSpPr/>
          <p:nvPr/>
        </p:nvSpPr>
        <p:spPr>
          <a:xfrm>
            <a:off x="6201381" y="6380238"/>
            <a:ext cx="2616994" cy="327065"/>
          </a:xfrm>
          <a:prstGeom prst="rect">
            <a:avLst/>
          </a:prstGeom>
          <a:noFill/>
          <a:ln/>
        </p:spPr>
        <p:txBody>
          <a:bodyPr wrap="none" lIns="0" tIns="0" rIns="0" bIns="0" rtlCol="0" anchor="t"/>
          <a:lstStyle/>
          <a:p>
            <a:pPr marL="0" indent="0" algn="l">
              <a:lnSpc>
                <a:spcPts val="2550"/>
              </a:lnSpc>
              <a:buNone/>
            </a:pPr>
            <a:r>
              <a:rPr lang="en-US" sz="2050" b="1" kern="0" spc="-62" dirty="0">
                <a:solidFill>
                  <a:srgbClr val="272525"/>
                </a:solidFill>
                <a:latin typeface="Inter Bold" pitchFamily="34" charset="0"/>
                <a:ea typeface="Inter Bold" pitchFamily="34" charset="-122"/>
                <a:cs typeface="Inter Bold" pitchFamily="34" charset="-120"/>
              </a:rPr>
              <a:t>Wealth Accumulation</a:t>
            </a:r>
            <a:endParaRPr lang="en-US" sz="2050" dirty="0"/>
          </a:p>
        </p:txBody>
      </p:sp>
      <p:sp>
        <p:nvSpPr>
          <p:cNvPr id="12" name="Text 6"/>
          <p:cNvSpPr/>
          <p:nvPr/>
        </p:nvSpPr>
        <p:spPr>
          <a:xfrm>
            <a:off x="6608651" y="6837640"/>
            <a:ext cx="7678579" cy="334804"/>
          </a:xfrm>
          <a:prstGeom prst="rect">
            <a:avLst/>
          </a:prstGeom>
          <a:noFill/>
          <a:ln/>
        </p:spPr>
        <p:txBody>
          <a:bodyPr wrap="none" lIns="0" tIns="0" rIns="0" bIns="0" rtlCol="0" anchor="t"/>
          <a:lstStyle/>
          <a:p>
            <a:pPr marL="0" indent="0" algn="l">
              <a:lnSpc>
                <a:spcPts val="2600"/>
              </a:lnSpc>
              <a:buNone/>
            </a:pPr>
            <a:r>
              <a:rPr lang="en-US" sz="1600" kern="0" spc="-33" dirty="0">
                <a:solidFill>
                  <a:srgbClr val="272525"/>
                </a:solidFill>
                <a:latin typeface="Inter" pitchFamily="34" charset="0"/>
                <a:ea typeface="Inter" pitchFamily="34" charset="-122"/>
                <a:cs typeface="Inter" pitchFamily="34" charset="-120"/>
              </a:rPr>
              <a:t>Allows for long-term investment and wealth building.</a:t>
            </a:r>
            <a:endParaRPr lang="en-US" sz="1600" dirty="0"/>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214604" y="838319"/>
            <a:ext cx="8453535" cy="813199"/>
          </a:xfrm>
          <a:prstGeom prst="rect">
            <a:avLst/>
          </a:prstGeom>
          <a:noFill/>
          <a:ln/>
        </p:spPr>
        <p:txBody>
          <a:bodyPr wrap="square" lIns="0" tIns="0" rIns="0" bIns="0" rtlCol="0" anchor="t"/>
          <a:lstStyle/>
          <a:p>
            <a:pPr marL="0" indent="0">
              <a:lnSpc>
                <a:spcPts val="5550"/>
              </a:lnSpc>
              <a:buNone/>
            </a:pPr>
            <a:r>
              <a:rPr lang="en-US" sz="4450" b="1" kern="0" spc="-134" dirty="0">
                <a:solidFill>
                  <a:srgbClr val="000000"/>
                </a:solidFill>
                <a:latin typeface="Inter Bold" pitchFamily="34" charset="0"/>
                <a:ea typeface="Inter Bold" pitchFamily="34" charset="-122"/>
                <a:cs typeface="Inter Bold" pitchFamily="34" charset="-120"/>
              </a:rPr>
              <a:t>Disadvantages of Money Matters</a:t>
            </a:r>
            <a:endParaRPr lang="en-US" sz="4450" dirty="0"/>
          </a:p>
        </p:txBody>
      </p:sp>
      <p:sp>
        <p:nvSpPr>
          <p:cNvPr id="5" name="Text 2"/>
          <p:cNvSpPr/>
          <p:nvPr/>
        </p:nvSpPr>
        <p:spPr>
          <a:xfrm>
            <a:off x="980598" y="2351314"/>
            <a:ext cx="484308" cy="1738008"/>
          </a:xfrm>
          <a:prstGeom prst="rect">
            <a:avLst/>
          </a:prstGeom>
          <a:noFill/>
          <a:ln/>
        </p:spPr>
        <p:txBody>
          <a:bodyPr wrap="none" lIns="0" tIns="0" rIns="0" bIns="0" rtlCol="0" anchor="t"/>
          <a:lstStyle/>
          <a:p>
            <a:pPr marL="0" indent="0" algn="ctr">
              <a:lnSpc>
                <a:spcPts val="2650"/>
              </a:lnSpc>
              <a:buNone/>
            </a:pPr>
            <a:endParaRPr lang="en-US" sz="2650" dirty="0"/>
          </a:p>
        </p:txBody>
      </p:sp>
      <p:sp>
        <p:nvSpPr>
          <p:cNvPr id="6" name="Text 3"/>
          <p:cNvSpPr/>
          <p:nvPr/>
        </p:nvSpPr>
        <p:spPr>
          <a:xfrm>
            <a:off x="1304092" y="1996984"/>
            <a:ext cx="2835235" cy="354330"/>
          </a:xfrm>
          <a:prstGeom prst="rect">
            <a:avLst/>
          </a:prstGeom>
          <a:noFill/>
          <a:ln/>
        </p:spPr>
        <p:txBody>
          <a:bodyPr wrap="none" lIns="0" tIns="0" rIns="0" bIns="0" rtlCol="0" anchor="t"/>
          <a:lstStyle/>
          <a:p>
            <a:pPr marL="0" indent="0">
              <a:lnSpc>
                <a:spcPts val="2750"/>
              </a:lnSpc>
              <a:buNone/>
            </a:pPr>
            <a:r>
              <a:rPr lang="en-US" sz="2200" b="1" kern="0" spc="-67" dirty="0">
                <a:solidFill>
                  <a:srgbClr val="272525"/>
                </a:solidFill>
                <a:latin typeface="Inter Bold" pitchFamily="34" charset="0"/>
                <a:ea typeface="Inter Bold" pitchFamily="34" charset="-122"/>
                <a:cs typeface="Inter Bold" pitchFamily="34" charset="-120"/>
              </a:rPr>
              <a:t>Stress and Anxiety</a:t>
            </a:r>
            <a:endParaRPr lang="en-US" sz="2200" dirty="0"/>
          </a:p>
        </p:txBody>
      </p:sp>
      <p:sp>
        <p:nvSpPr>
          <p:cNvPr id="7" name="Text 4"/>
          <p:cNvSpPr/>
          <p:nvPr/>
        </p:nvSpPr>
        <p:spPr>
          <a:xfrm>
            <a:off x="1735836" y="2504058"/>
            <a:ext cx="5411070" cy="979715"/>
          </a:xfrm>
          <a:prstGeom prst="rect">
            <a:avLst/>
          </a:prstGeom>
          <a:noFill/>
          <a:ln/>
        </p:spPr>
        <p:txBody>
          <a:bodyPr wrap="square" lIns="0" tIns="0" rIns="0" bIns="0" rtlCol="0" anchor="t"/>
          <a:lstStyle/>
          <a:p>
            <a:pPr marL="0" indent="0">
              <a:lnSpc>
                <a:spcPts val="2850"/>
              </a:lnSpc>
              <a:buNone/>
            </a:pPr>
            <a:r>
              <a:rPr lang="en-US" sz="1750" kern="0" spc="-36" dirty="0">
                <a:solidFill>
                  <a:srgbClr val="272525"/>
                </a:solidFill>
                <a:latin typeface="Inter" pitchFamily="34" charset="0"/>
                <a:ea typeface="Inter" pitchFamily="34" charset="-122"/>
                <a:cs typeface="Inter" pitchFamily="34" charset="-120"/>
              </a:rPr>
              <a:t>Financial concerns can weigh heavily on mental health.</a:t>
            </a:r>
            <a:endParaRPr lang="en-US" sz="1750" dirty="0"/>
          </a:p>
        </p:txBody>
      </p:sp>
      <p:sp>
        <p:nvSpPr>
          <p:cNvPr id="10" name="Text 7"/>
          <p:cNvSpPr/>
          <p:nvPr/>
        </p:nvSpPr>
        <p:spPr>
          <a:xfrm>
            <a:off x="1382428" y="3483773"/>
            <a:ext cx="2835235" cy="354330"/>
          </a:xfrm>
          <a:prstGeom prst="rect">
            <a:avLst/>
          </a:prstGeom>
          <a:noFill/>
          <a:ln/>
        </p:spPr>
        <p:txBody>
          <a:bodyPr wrap="none" lIns="0" tIns="0" rIns="0" bIns="0" rtlCol="0" anchor="t"/>
          <a:lstStyle/>
          <a:p>
            <a:pPr marL="0" indent="0">
              <a:lnSpc>
                <a:spcPts val="2750"/>
              </a:lnSpc>
              <a:buNone/>
            </a:pPr>
            <a:r>
              <a:rPr lang="en-US" sz="2200" b="1" kern="0" spc="-67" dirty="0">
                <a:solidFill>
                  <a:srgbClr val="272525"/>
                </a:solidFill>
                <a:latin typeface="Inter Bold" pitchFamily="34" charset="0"/>
                <a:ea typeface="Inter Bold" pitchFamily="34" charset="-122"/>
                <a:cs typeface="Inter Bold" pitchFamily="34" charset="-120"/>
              </a:rPr>
              <a:t>Limited Resources</a:t>
            </a:r>
            <a:endParaRPr lang="en-US" sz="2200" dirty="0"/>
          </a:p>
        </p:txBody>
      </p:sp>
      <p:sp>
        <p:nvSpPr>
          <p:cNvPr id="11" name="Text 8"/>
          <p:cNvSpPr/>
          <p:nvPr/>
        </p:nvSpPr>
        <p:spPr>
          <a:xfrm>
            <a:off x="1838815" y="4154450"/>
            <a:ext cx="5821617" cy="697470"/>
          </a:xfrm>
          <a:prstGeom prst="rect">
            <a:avLst/>
          </a:prstGeom>
          <a:noFill/>
          <a:ln/>
        </p:spPr>
        <p:txBody>
          <a:bodyPr wrap="square" lIns="0" tIns="0" rIns="0" bIns="0" rtlCol="0" anchor="t"/>
          <a:lstStyle/>
          <a:p>
            <a:pPr marL="0" indent="0">
              <a:lnSpc>
                <a:spcPts val="2850"/>
              </a:lnSpc>
              <a:buNone/>
            </a:pPr>
            <a:r>
              <a:rPr lang="en-US" sz="1750" kern="0" spc="-36" dirty="0">
                <a:solidFill>
                  <a:srgbClr val="272525"/>
                </a:solidFill>
                <a:latin typeface="Inter" pitchFamily="34" charset="0"/>
                <a:ea typeface="Inter" pitchFamily="34" charset="-122"/>
                <a:cs typeface="Inter" pitchFamily="34" charset="-120"/>
              </a:rPr>
              <a:t>Financial constraints can hinder opportunities and choices.</a:t>
            </a:r>
            <a:endParaRPr lang="en-US" sz="1750" dirty="0"/>
          </a:p>
        </p:txBody>
      </p:sp>
      <p:sp>
        <p:nvSpPr>
          <p:cNvPr id="14" name="Text 11"/>
          <p:cNvSpPr/>
          <p:nvPr/>
        </p:nvSpPr>
        <p:spPr>
          <a:xfrm>
            <a:off x="1306971" y="5398549"/>
            <a:ext cx="2835235" cy="354330"/>
          </a:xfrm>
          <a:prstGeom prst="rect">
            <a:avLst/>
          </a:prstGeom>
          <a:noFill/>
          <a:ln/>
        </p:spPr>
        <p:txBody>
          <a:bodyPr wrap="none" lIns="0" tIns="0" rIns="0" bIns="0" rtlCol="0" anchor="t"/>
          <a:lstStyle/>
          <a:p>
            <a:pPr marL="0" indent="0">
              <a:lnSpc>
                <a:spcPts val="2750"/>
              </a:lnSpc>
              <a:buNone/>
            </a:pPr>
            <a:r>
              <a:rPr lang="en-US" sz="2200" b="1" kern="0" spc="-67" dirty="0">
                <a:solidFill>
                  <a:srgbClr val="272525"/>
                </a:solidFill>
                <a:latin typeface="Inter Bold" pitchFamily="34" charset="0"/>
                <a:ea typeface="Inter Bold" pitchFamily="34" charset="-122"/>
                <a:cs typeface="Inter Bold" pitchFamily="34" charset="-120"/>
              </a:rPr>
              <a:t>Debt and Interest</a:t>
            </a:r>
            <a:endParaRPr lang="en-US" sz="2200" dirty="0"/>
          </a:p>
        </p:txBody>
      </p:sp>
      <p:sp>
        <p:nvSpPr>
          <p:cNvPr id="15" name="Text 12"/>
          <p:cNvSpPr/>
          <p:nvPr/>
        </p:nvSpPr>
        <p:spPr>
          <a:xfrm>
            <a:off x="1838815" y="6033096"/>
            <a:ext cx="6819305" cy="362903"/>
          </a:xfrm>
          <a:prstGeom prst="rect">
            <a:avLst/>
          </a:prstGeom>
          <a:noFill/>
          <a:ln/>
        </p:spPr>
        <p:txBody>
          <a:bodyPr wrap="none" lIns="0" tIns="0" rIns="0" bIns="0" rtlCol="0" anchor="t"/>
          <a:lstStyle/>
          <a:p>
            <a:pPr marL="0" indent="0">
              <a:lnSpc>
                <a:spcPts val="2850"/>
              </a:lnSpc>
              <a:buNone/>
            </a:pPr>
            <a:r>
              <a:rPr lang="en-US" sz="1750" kern="0" spc="-36" dirty="0">
                <a:solidFill>
                  <a:srgbClr val="272525"/>
                </a:solidFill>
                <a:latin typeface="Inter" pitchFamily="34" charset="0"/>
                <a:ea typeface="Inter" pitchFamily="34" charset="-122"/>
                <a:cs typeface="Inter" pitchFamily="34" charset="-120"/>
              </a:rPr>
              <a:t>Borrowing can lead to debt cycles and high interest payments.</a:t>
            </a:r>
            <a:endParaRPr lang="en-US" sz="1750" dirty="0"/>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93790" y="821055"/>
            <a:ext cx="7720727" cy="708779"/>
          </a:xfrm>
          <a:prstGeom prst="rect">
            <a:avLst/>
          </a:prstGeom>
          <a:noFill/>
          <a:ln/>
        </p:spPr>
        <p:txBody>
          <a:bodyPr wrap="none" lIns="0" tIns="0" rIns="0" bIns="0" rtlCol="0" anchor="t"/>
          <a:lstStyle/>
          <a:p>
            <a:pPr marL="0" indent="0">
              <a:lnSpc>
                <a:spcPts val="5550"/>
              </a:lnSpc>
              <a:buNone/>
            </a:pPr>
            <a:r>
              <a:rPr lang="en-US" sz="4450" b="1" kern="0" spc="-134" dirty="0">
                <a:solidFill>
                  <a:srgbClr val="000000"/>
                </a:solidFill>
                <a:latin typeface="Inter Bold" pitchFamily="34" charset="0"/>
                <a:ea typeface="Inter Bold" pitchFamily="34" charset="-122"/>
                <a:cs typeface="Inter Bold" pitchFamily="34" charset="-120"/>
              </a:rPr>
              <a:t>Application of Money Matters</a:t>
            </a:r>
            <a:endParaRPr lang="en-US" sz="4450" dirty="0"/>
          </a:p>
        </p:txBody>
      </p:sp>
      <p:pic>
        <p:nvPicPr>
          <p:cNvPr id="3" name="Image 0" descr="preencoded.png"/>
          <p:cNvPicPr>
            <a:picLocks noChangeAspect="1"/>
          </p:cNvPicPr>
          <p:nvPr/>
        </p:nvPicPr>
        <p:blipFill>
          <a:blip r:embed="rId3"/>
          <a:stretch>
            <a:fillRect/>
          </a:stretch>
        </p:blipFill>
        <p:spPr>
          <a:xfrm>
            <a:off x="793790" y="1983462"/>
            <a:ext cx="6351270" cy="3925372"/>
          </a:xfrm>
          <a:prstGeom prst="rect">
            <a:avLst/>
          </a:prstGeom>
        </p:spPr>
      </p:pic>
      <p:sp>
        <p:nvSpPr>
          <p:cNvPr id="4" name="Text 1"/>
          <p:cNvSpPr/>
          <p:nvPr/>
        </p:nvSpPr>
        <p:spPr>
          <a:xfrm>
            <a:off x="793790" y="6192322"/>
            <a:ext cx="2835235" cy="354330"/>
          </a:xfrm>
          <a:prstGeom prst="rect">
            <a:avLst/>
          </a:prstGeom>
          <a:noFill/>
          <a:ln/>
        </p:spPr>
        <p:txBody>
          <a:bodyPr wrap="none" lIns="0" tIns="0" rIns="0" bIns="0" rtlCol="0" anchor="t"/>
          <a:lstStyle/>
          <a:p>
            <a:pPr marL="0" indent="0" algn="l">
              <a:lnSpc>
                <a:spcPts val="2750"/>
              </a:lnSpc>
              <a:buNone/>
            </a:pPr>
            <a:r>
              <a:rPr lang="en-US" sz="2200" b="1" kern="0" spc="-67" dirty="0">
                <a:solidFill>
                  <a:srgbClr val="272525"/>
                </a:solidFill>
                <a:latin typeface="Inter Bold" pitchFamily="34" charset="0"/>
                <a:ea typeface="Inter Bold" pitchFamily="34" charset="-122"/>
                <a:cs typeface="Inter Bold" pitchFamily="34" charset="-120"/>
              </a:rPr>
              <a:t>Daily Life</a:t>
            </a:r>
            <a:endParaRPr lang="en-US" sz="2200" dirty="0"/>
          </a:p>
        </p:txBody>
      </p:sp>
      <p:sp>
        <p:nvSpPr>
          <p:cNvPr id="5" name="Text 2"/>
          <p:cNvSpPr/>
          <p:nvPr/>
        </p:nvSpPr>
        <p:spPr>
          <a:xfrm>
            <a:off x="793790" y="6682740"/>
            <a:ext cx="6351270" cy="725805"/>
          </a:xfrm>
          <a:prstGeom prst="rect">
            <a:avLst/>
          </a:prstGeom>
          <a:noFill/>
          <a:ln/>
        </p:spPr>
        <p:txBody>
          <a:bodyPr wrap="square" lIns="0" tIns="0" rIns="0" bIns="0" rtlCol="0" anchor="t"/>
          <a:lstStyle/>
          <a:p>
            <a:pPr marL="0" indent="0" algn="l">
              <a:lnSpc>
                <a:spcPts val="2850"/>
              </a:lnSpc>
              <a:buNone/>
            </a:pPr>
            <a:r>
              <a:rPr lang="en-US" sz="1750" kern="0" spc="-36" dirty="0">
                <a:solidFill>
                  <a:srgbClr val="272525"/>
                </a:solidFill>
                <a:latin typeface="Inter" pitchFamily="34" charset="0"/>
                <a:ea typeface="Inter" pitchFamily="34" charset="-122"/>
                <a:cs typeface="Inter" pitchFamily="34" charset="-120"/>
              </a:rPr>
              <a:t>Managing expenses, saving for everyday needs, and making informed purchases.</a:t>
            </a:r>
            <a:endParaRPr lang="en-US" sz="1750" dirty="0"/>
          </a:p>
        </p:txBody>
      </p:sp>
      <p:pic>
        <p:nvPicPr>
          <p:cNvPr id="6" name="Image 1" descr="preencoded.png"/>
          <p:cNvPicPr>
            <a:picLocks noChangeAspect="1"/>
          </p:cNvPicPr>
          <p:nvPr/>
        </p:nvPicPr>
        <p:blipFill>
          <a:blip r:embed="rId4"/>
          <a:stretch>
            <a:fillRect/>
          </a:stretch>
        </p:blipFill>
        <p:spPr>
          <a:xfrm>
            <a:off x="7485221" y="1983462"/>
            <a:ext cx="6351389" cy="3925372"/>
          </a:xfrm>
          <a:prstGeom prst="rect">
            <a:avLst/>
          </a:prstGeom>
        </p:spPr>
      </p:pic>
      <p:sp>
        <p:nvSpPr>
          <p:cNvPr id="7" name="Text 3"/>
          <p:cNvSpPr/>
          <p:nvPr/>
        </p:nvSpPr>
        <p:spPr>
          <a:xfrm>
            <a:off x="7485221" y="6192322"/>
            <a:ext cx="2835235" cy="354330"/>
          </a:xfrm>
          <a:prstGeom prst="rect">
            <a:avLst/>
          </a:prstGeom>
          <a:noFill/>
          <a:ln/>
        </p:spPr>
        <p:txBody>
          <a:bodyPr wrap="none" lIns="0" tIns="0" rIns="0" bIns="0" rtlCol="0" anchor="t"/>
          <a:lstStyle/>
          <a:p>
            <a:pPr marL="0" indent="0" algn="l">
              <a:lnSpc>
                <a:spcPts val="2750"/>
              </a:lnSpc>
              <a:buNone/>
            </a:pPr>
            <a:r>
              <a:rPr lang="en-US" sz="2200" b="1" kern="0" spc="-67" dirty="0">
                <a:solidFill>
                  <a:srgbClr val="272525"/>
                </a:solidFill>
                <a:latin typeface="Inter Bold" pitchFamily="34" charset="0"/>
                <a:ea typeface="Inter Bold" pitchFamily="34" charset="-122"/>
                <a:cs typeface="Inter Bold" pitchFamily="34" charset="-120"/>
              </a:rPr>
              <a:t>Major Purchases</a:t>
            </a:r>
            <a:endParaRPr lang="en-US" sz="2200" dirty="0"/>
          </a:p>
        </p:txBody>
      </p:sp>
      <p:sp>
        <p:nvSpPr>
          <p:cNvPr id="8" name="Text 4"/>
          <p:cNvSpPr/>
          <p:nvPr/>
        </p:nvSpPr>
        <p:spPr>
          <a:xfrm>
            <a:off x="7485221" y="6682740"/>
            <a:ext cx="6351389" cy="725805"/>
          </a:xfrm>
          <a:prstGeom prst="rect">
            <a:avLst/>
          </a:prstGeom>
          <a:noFill/>
          <a:ln/>
        </p:spPr>
        <p:txBody>
          <a:bodyPr wrap="square" lIns="0" tIns="0" rIns="0" bIns="0" rtlCol="0" anchor="t"/>
          <a:lstStyle/>
          <a:p>
            <a:pPr marL="0" indent="0" algn="l">
              <a:lnSpc>
                <a:spcPts val="2850"/>
              </a:lnSpc>
              <a:buNone/>
            </a:pPr>
            <a:r>
              <a:rPr lang="en-US" sz="1750" kern="0" spc="-36" dirty="0">
                <a:solidFill>
                  <a:srgbClr val="272525"/>
                </a:solidFill>
                <a:latin typeface="Inter" pitchFamily="34" charset="0"/>
                <a:ea typeface="Inter" pitchFamily="34" charset="-122"/>
                <a:cs typeface="Inter" pitchFamily="34" charset="-120"/>
              </a:rPr>
              <a:t>Financing a home, car, or education through loans and mortgages.</a:t>
            </a:r>
            <a:endParaRPr lang="en-US" sz="1750"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450111"/>
            <a:ext cx="7374969" cy="815308"/>
          </a:xfrm>
          <a:prstGeom prst="rect">
            <a:avLst/>
          </a:prstGeom>
          <a:noFill/>
          <a:ln/>
        </p:spPr>
        <p:txBody>
          <a:bodyPr wrap="none" lIns="0" tIns="0" rIns="0" bIns="0" rtlCol="0" anchor="t"/>
          <a:lstStyle/>
          <a:p>
            <a:pPr marL="0" indent="0">
              <a:lnSpc>
                <a:spcPts val="7700"/>
              </a:lnSpc>
              <a:buNone/>
            </a:pPr>
            <a:endParaRPr lang="en-US" sz="6150" b="1" kern="0" spc="-185" dirty="0" smtClean="0">
              <a:solidFill>
                <a:srgbClr val="000000"/>
              </a:solidFill>
              <a:latin typeface="Inter Bold" pitchFamily="34" charset="0"/>
              <a:ea typeface="Inter Bold" pitchFamily="34" charset="-122"/>
              <a:cs typeface="Inter Bold" pitchFamily="34" charset="-120"/>
            </a:endParaRPr>
          </a:p>
          <a:p>
            <a:pPr marL="0" indent="0">
              <a:lnSpc>
                <a:spcPts val="7700"/>
              </a:lnSpc>
              <a:buNone/>
            </a:pPr>
            <a:endParaRPr lang="en-US" sz="6150" b="1" kern="0" spc="-185" dirty="0" smtClean="0">
              <a:solidFill>
                <a:srgbClr val="000000"/>
              </a:solidFill>
              <a:latin typeface="Inter Bold" pitchFamily="34" charset="0"/>
              <a:ea typeface="Inter Bold" pitchFamily="34" charset="-122"/>
              <a:cs typeface="Inter Bold" pitchFamily="34" charset="-120"/>
            </a:endParaRPr>
          </a:p>
          <a:p>
            <a:pPr marL="0" indent="0">
              <a:lnSpc>
                <a:spcPts val="7700"/>
              </a:lnSpc>
              <a:buNone/>
            </a:pPr>
            <a:r>
              <a:rPr lang="en-US" sz="6150" b="1" kern="0" spc="-185" dirty="0" smtClean="0">
                <a:solidFill>
                  <a:srgbClr val="000000"/>
                </a:solidFill>
                <a:latin typeface="Inter Bold" pitchFamily="34" charset="0"/>
                <a:ea typeface="Inter Bold" pitchFamily="34" charset="-122"/>
                <a:cs typeface="Inter Bold" pitchFamily="34" charset="-120"/>
              </a:rPr>
              <a:t>    Money </a:t>
            </a:r>
            <a:r>
              <a:rPr lang="en-US" sz="6150" b="1" kern="0" spc="-185" dirty="0">
                <a:solidFill>
                  <a:srgbClr val="000000"/>
                </a:solidFill>
                <a:latin typeface="Inter Bold" pitchFamily="34" charset="0"/>
                <a:ea typeface="Inter Bold" pitchFamily="34" charset="-122"/>
                <a:cs typeface="Inter Bold" pitchFamily="34" charset="-120"/>
              </a:rPr>
              <a:t>Matters</a:t>
            </a:r>
            <a:endParaRPr lang="en-US" sz="6150" dirty="0"/>
          </a:p>
        </p:txBody>
      </p:sp>
      <p:sp>
        <p:nvSpPr>
          <p:cNvPr id="4" name="Text 1"/>
          <p:cNvSpPr/>
          <p:nvPr/>
        </p:nvSpPr>
        <p:spPr>
          <a:xfrm>
            <a:off x="579186" y="3657208"/>
            <a:ext cx="8182259" cy="1251086"/>
          </a:xfrm>
          <a:prstGeom prst="rect">
            <a:avLst/>
          </a:prstGeom>
          <a:noFill/>
          <a:ln/>
        </p:spPr>
        <p:txBody>
          <a:bodyPr wrap="square" lIns="0" tIns="0" rIns="0" bIns="0" rtlCol="0" anchor="t"/>
          <a:lstStyle/>
          <a:p>
            <a:pPr marL="0" indent="0">
              <a:lnSpc>
                <a:spcPts val="2850"/>
              </a:lnSpc>
              <a:buNone/>
            </a:pPr>
            <a:r>
              <a:rPr lang="en-US" sz="1750" kern="0" spc="-36" dirty="0">
                <a:solidFill>
                  <a:srgbClr val="272525"/>
                </a:solidFill>
                <a:latin typeface="Inter" pitchFamily="34" charset="0"/>
                <a:ea typeface="Inter" pitchFamily="34" charset="-122"/>
                <a:cs typeface="Inter" pitchFamily="34" charset="-120"/>
              </a:rPr>
              <a:t>Money matters are essential for navigating the complexities of modern life. This presentation explores key financial concepts, providing you with the tools and knowledge to make informed decisions about your finances.</a:t>
            </a:r>
            <a:endParaRPr lang="en-US" sz="1750" dirty="0"/>
          </a:p>
        </p:txBody>
      </p:sp>
      <p:sp>
        <p:nvSpPr>
          <p:cNvPr id="5" name="Shape 2"/>
          <p:cNvSpPr/>
          <p:nvPr/>
        </p:nvSpPr>
        <p:spPr>
          <a:xfrm>
            <a:off x="793790" y="5445800"/>
            <a:ext cx="362903" cy="362903"/>
          </a:xfrm>
          <a:prstGeom prst="roundRect">
            <a:avLst>
              <a:gd name="adj" fmla="val 25194296"/>
            </a:avLst>
          </a:prstGeom>
          <a:noFill/>
          <a:ln w="7620">
            <a:solidFill>
              <a:srgbClr val="FFFFFF"/>
            </a:solidFill>
            <a:prstDash val="solid"/>
          </a:ln>
        </p:spPr>
      </p:sp>
      <p:sp>
        <p:nvSpPr>
          <p:cNvPr id="7" name="Text 3"/>
          <p:cNvSpPr/>
          <p:nvPr/>
        </p:nvSpPr>
        <p:spPr>
          <a:xfrm>
            <a:off x="1270040" y="5428893"/>
            <a:ext cx="2267307" cy="396835"/>
          </a:xfrm>
          <a:prstGeom prst="rect">
            <a:avLst/>
          </a:prstGeom>
          <a:noFill/>
          <a:ln/>
        </p:spPr>
        <p:txBody>
          <a:bodyPr wrap="none" lIns="0" tIns="0" rIns="0" bIns="0" rtlCol="0" anchor="t"/>
          <a:lstStyle/>
          <a:p>
            <a:pPr marL="0" indent="0" algn="l">
              <a:lnSpc>
                <a:spcPts val="3100"/>
              </a:lnSpc>
              <a:buNone/>
            </a:pPr>
            <a:endParaRPr lang="en-US" sz="2200" dirty="0"/>
          </a:p>
        </p:txBody>
      </p:sp>
    </p:spTree>
    <p:extLst>
      <p:ext uri="{BB962C8B-B14F-4D97-AF65-F5344CB8AC3E}">
        <p14:creationId xmlns:p14="http://schemas.microsoft.com/office/powerpoint/2010/main" val="400136204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55371" y="923731"/>
            <a:ext cx="10179698" cy="6223518"/>
          </a:xfrm>
          <a:prstGeom prst="rect">
            <a:avLst/>
          </a:prstGeom>
        </p:spPr>
      </p:pic>
    </p:spTree>
    <p:extLst>
      <p:ext uri="{BB962C8B-B14F-4D97-AF65-F5344CB8AC3E}">
        <p14:creationId xmlns:p14="http://schemas.microsoft.com/office/powerpoint/2010/main" val="189897465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3" name="Text 0"/>
          <p:cNvSpPr/>
          <p:nvPr/>
        </p:nvSpPr>
        <p:spPr>
          <a:xfrm>
            <a:off x="2341959" y="3713703"/>
            <a:ext cx="8035290" cy="708779"/>
          </a:xfrm>
          <a:prstGeom prst="rect">
            <a:avLst/>
          </a:prstGeom>
          <a:noFill/>
          <a:ln/>
        </p:spPr>
        <p:txBody>
          <a:bodyPr wrap="none" lIns="0" tIns="0" rIns="0" bIns="0" rtlCol="0" anchor="t"/>
          <a:lstStyle/>
          <a:p>
            <a:pPr marL="0" indent="0">
              <a:lnSpc>
                <a:spcPts val="5550"/>
              </a:lnSpc>
              <a:buNone/>
            </a:pPr>
            <a:r>
              <a:rPr lang="en-US" sz="4450" b="1" kern="0" spc="-134" dirty="0">
                <a:solidFill>
                  <a:srgbClr val="000000"/>
                </a:solidFill>
                <a:latin typeface="Inter Bold" pitchFamily="34" charset="0"/>
                <a:ea typeface="Inter Bold" pitchFamily="34" charset="-122"/>
                <a:cs typeface="Inter Bold" pitchFamily="34" charset="-120"/>
              </a:rPr>
              <a:t>Why Financial Literacy Matters</a:t>
            </a:r>
            <a:endParaRPr lang="en-US" sz="4450" dirty="0"/>
          </a:p>
        </p:txBody>
      </p:sp>
      <p:sp>
        <p:nvSpPr>
          <p:cNvPr id="4" name="Shape 1"/>
          <p:cNvSpPr/>
          <p:nvPr/>
        </p:nvSpPr>
        <p:spPr>
          <a:xfrm>
            <a:off x="793790" y="5213390"/>
            <a:ext cx="510302" cy="510302"/>
          </a:xfrm>
          <a:prstGeom prst="roundRect">
            <a:avLst>
              <a:gd name="adj" fmla="val 18669"/>
            </a:avLst>
          </a:prstGeom>
          <a:solidFill>
            <a:srgbClr val="DADBF1"/>
          </a:solidFill>
          <a:ln w="7620">
            <a:solidFill>
              <a:srgbClr val="C0C1D7"/>
            </a:solidFill>
            <a:prstDash val="solid"/>
          </a:ln>
        </p:spPr>
      </p:sp>
      <p:sp>
        <p:nvSpPr>
          <p:cNvPr id="5" name="Text 2"/>
          <p:cNvSpPr/>
          <p:nvPr/>
        </p:nvSpPr>
        <p:spPr>
          <a:xfrm>
            <a:off x="980599" y="5298400"/>
            <a:ext cx="136565" cy="340281"/>
          </a:xfrm>
          <a:prstGeom prst="rect">
            <a:avLst/>
          </a:prstGeom>
          <a:noFill/>
          <a:ln/>
        </p:spPr>
        <p:txBody>
          <a:bodyPr wrap="none" lIns="0" tIns="0" rIns="0" bIns="0" rtlCol="0" anchor="t"/>
          <a:lstStyle/>
          <a:p>
            <a:pPr marL="0" indent="0" algn="ctr">
              <a:lnSpc>
                <a:spcPts val="2650"/>
              </a:lnSpc>
              <a:buNone/>
            </a:pPr>
            <a:r>
              <a:rPr lang="en-US" sz="2650" b="1" kern="0" spc="-80" dirty="0">
                <a:solidFill>
                  <a:srgbClr val="272525"/>
                </a:solidFill>
                <a:latin typeface="Inter Bold" pitchFamily="34" charset="0"/>
                <a:ea typeface="Inter Bold" pitchFamily="34" charset="-122"/>
                <a:cs typeface="Inter Bold" pitchFamily="34" charset="-120"/>
              </a:rPr>
              <a:t>1</a:t>
            </a:r>
            <a:endParaRPr lang="en-US" sz="2650" dirty="0"/>
          </a:p>
        </p:txBody>
      </p:sp>
      <p:sp>
        <p:nvSpPr>
          <p:cNvPr id="6" name="Text 3"/>
          <p:cNvSpPr/>
          <p:nvPr/>
        </p:nvSpPr>
        <p:spPr>
          <a:xfrm>
            <a:off x="1530906" y="5213390"/>
            <a:ext cx="2835235" cy="354330"/>
          </a:xfrm>
          <a:prstGeom prst="rect">
            <a:avLst/>
          </a:prstGeom>
          <a:noFill/>
          <a:ln/>
        </p:spPr>
        <p:txBody>
          <a:bodyPr wrap="none" lIns="0" tIns="0" rIns="0" bIns="0" rtlCol="0" anchor="t"/>
          <a:lstStyle/>
          <a:p>
            <a:pPr marL="0" indent="0">
              <a:lnSpc>
                <a:spcPts val="2750"/>
              </a:lnSpc>
              <a:buNone/>
            </a:pPr>
            <a:r>
              <a:rPr lang="en-US" sz="2200" b="1" kern="0" spc="-67" dirty="0">
                <a:solidFill>
                  <a:srgbClr val="272525"/>
                </a:solidFill>
                <a:latin typeface="Inter Bold" pitchFamily="34" charset="0"/>
                <a:ea typeface="Inter Bold" pitchFamily="34" charset="-122"/>
                <a:cs typeface="Inter Bold" pitchFamily="34" charset="-120"/>
              </a:rPr>
              <a:t>Informed Decisions</a:t>
            </a:r>
            <a:endParaRPr lang="en-US" sz="2200" dirty="0"/>
          </a:p>
        </p:txBody>
      </p:sp>
      <p:sp>
        <p:nvSpPr>
          <p:cNvPr id="7" name="Text 4"/>
          <p:cNvSpPr/>
          <p:nvPr/>
        </p:nvSpPr>
        <p:spPr>
          <a:xfrm>
            <a:off x="1530906" y="5703808"/>
            <a:ext cx="3459242" cy="1088708"/>
          </a:xfrm>
          <a:prstGeom prst="rect">
            <a:avLst/>
          </a:prstGeom>
          <a:noFill/>
          <a:ln/>
        </p:spPr>
        <p:txBody>
          <a:bodyPr wrap="square" lIns="0" tIns="0" rIns="0" bIns="0" rtlCol="0" anchor="t"/>
          <a:lstStyle/>
          <a:p>
            <a:pPr marL="0" indent="0">
              <a:lnSpc>
                <a:spcPts val="2850"/>
              </a:lnSpc>
              <a:buNone/>
            </a:pPr>
            <a:r>
              <a:rPr lang="en-US" sz="1750" kern="0" spc="-36" dirty="0">
                <a:solidFill>
                  <a:srgbClr val="272525"/>
                </a:solidFill>
                <a:latin typeface="Inter" pitchFamily="34" charset="0"/>
                <a:ea typeface="Inter" pitchFamily="34" charset="-122"/>
                <a:cs typeface="Inter" pitchFamily="34" charset="-120"/>
              </a:rPr>
              <a:t>Financial literacy empowers you to make smart choices about spending, saving, and investing.</a:t>
            </a:r>
            <a:endParaRPr lang="en-US" sz="1750" dirty="0"/>
          </a:p>
        </p:txBody>
      </p:sp>
      <p:sp>
        <p:nvSpPr>
          <p:cNvPr id="8" name="Shape 5"/>
          <p:cNvSpPr/>
          <p:nvPr/>
        </p:nvSpPr>
        <p:spPr>
          <a:xfrm>
            <a:off x="5216962" y="5213390"/>
            <a:ext cx="510302" cy="510302"/>
          </a:xfrm>
          <a:prstGeom prst="roundRect">
            <a:avLst>
              <a:gd name="adj" fmla="val 18669"/>
            </a:avLst>
          </a:prstGeom>
          <a:solidFill>
            <a:srgbClr val="DADBF1"/>
          </a:solidFill>
          <a:ln w="7620">
            <a:solidFill>
              <a:srgbClr val="C0C1D7"/>
            </a:solidFill>
            <a:prstDash val="solid"/>
          </a:ln>
        </p:spPr>
      </p:sp>
      <p:sp>
        <p:nvSpPr>
          <p:cNvPr id="9" name="Text 6"/>
          <p:cNvSpPr/>
          <p:nvPr/>
        </p:nvSpPr>
        <p:spPr>
          <a:xfrm>
            <a:off x="5370076" y="5298400"/>
            <a:ext cx="204073" cy="340281"/>
          </a:xfrm>
          <a:prstGeom prst="rect">
            <a:avLst/>
          </a:prstGeom>
          <a:noFill/>
          <a:ln/>
        </p:spPr>
        <p:txBody>
          <a:bodyPr wrap="none" lIns="0" tIns="0" rIns="0" bIns="0" rtlCol="0" anchor="t"/>
          <a:lstStyle/>
          <a:p>
            <a:pPr marL="0" indent="0" algn="ctr">
              <a:lnSpc>
                <a:spcPts val="2650"/>
              </a:lnSpc>
              <a:buNone/>
            </a:pPr>
            <a:r>
              <a:rPr lang="en-US" sz="2650" b="1" kern="0" spc="-80" dirty="0">
                <a:solidFill>
                  <a:srgbClr val="272525"/>
                </a:solidFill>
                <a:latin typeface="Inter Bold" pitchFamily="34" charset="0"/>
                <a:ea typeface="Inter Bold" pitchFamily="34" charset="-122"/>
                <a:cs typeface="Inter Bold" pitchFamily="34" charset="-120"/>
              </a:rPr>
              <a:t>2</a:t>
            </a:r>
            <a:endParaRPr lang="en-US" sz="2650" dirty="0"/>
          </a:p>
        </p:txBody>
      </p:sp>
      <p:sp>
        <p:nvSpPr>
          <p:cNvPr id="10" name="Text 7"/>
          <p:cNvSpPr/>
          <p:nvPr/>
        </p:nvSpPr>
        <p:spPr>
          <a:xfrm>
            <a:off x="5954078" y="5213390"/>
            <a:ext cx="2835235" cy="354330"/>
          </a:xfrm>
          <a:prstGeom prst="rect">
            <a:avLst/>
          </a:prstGeom>
          <a:noFill/>
          <a:ln/>
        </p:spPr>
        <p:txBody>
          <a:bodyPr wrap="none" lIns="0" tIns="0" rIns="0" bIns="0" rtlCol="0" anchor="t"/>
          <a:lstStyle/>
          <a:p>
            <a:pPr marL="0" indent="0">
              <a:lnSpc>
                <a:spcPts val="2750"/>
              </a:lnSpc>
              <a:buNone/>
            </a:pPr>
            <a:r>
              <a:rPr lang="en-US" sz="2200" b="1" kern="0" spc="-67" dirty="0">
                <a:solidFill>
                  <a:srgbClr val="272525"/>
                </a:solidFill>
                <a:latin typeface="Inter Bold" pitchFamily="34" charset="0"/>
                <a:ea typeface="Inter Bold" pitchFamily="34" charset="-122"/>
                <a:cs typeface="Inter Bold" pitchFamily="34" charset="-120"/>
              </a:rPr>
              <a:t>Financial Security</a:t>
            </a:r>
            <a:endParaRPr lang="en-US" sz="2200" dirty="0"/>
          </a:p>
        </p:txBody>
      </p:sp>
      <p:sp>
        <p:nvSpPr>
          <p:cNvPr id="11" name="Text 8"/>
          <p:cNvSpPr/>
          <p:nvPr/>
        </p:nvSpPr>
        <p:spPr>
          <a:xfrm>
            <a:off x="5954078" y="5703808"/>
            <a:ext cx="3459242" cy="1088708"/>
          </a:xfrm>
          <a:prstGeom prst="rect">
            <a:avLst/>
          </a:prstGeom>
          <a:noFill/>
          <a:ln/>
        </p:spPr>
        <p:txBody>
          <a:bodyPr wrap="square" lIns="0" tIns="0" rIns="0" bIns="0" rtlCol="0" anchor="t"/>
          <a:lstStyle/>
          <a:p>
            <a:pPr marL="0" indent="0">
              <a:lnSpc>
                <a:spcPts val="2850"/>
              </a:lnSpc>
              <a:buNone/>
            </a:pPr>
            <a:r>
              <a:rPr lang="en-US" sz="1750" kern="0" spc="-36" dirty="0">
                <a:solidFill>
                  <a:srgbClr val="272525"/>
                </a:solidFill>
                <a:latin typeface="Inter" pitchFamily="34" charset="0"/>
                <a:ea typeface="Inter" pitchFamily="34" charset="-122"/>
                <a:cs typeface="Inter" pitchFamily="34" charset="-120"/>
              </a:rPr>
              <a:t>Understanding financial concepts helps build a strong financial foundation for the future.</a:t>
            </a:r>
            <a:endParaRPr lang="en-US" sz="1750" dirty="0"/>
          </a:p>
        </p:txBody>
      </p:sp>
      <p:sp>
        <p:nvSpPr>
          <p:cNvPr id="12" name="Shape 9"/>
          <p:cNvSpPr/>
          <p:nvPr/>
        </p:nvSpPr>
        <p:spPr>
          <a:xfrm>
            <a:off x="9640133" y="5213390"/>
            <a:ext cx="510302" cy="510302"/>
          </a:xfrm>
          <a:prstGeom prst="roundRect">
            <a:avLst>
              <a:gd name="adj" fmla="val 18669"/>
            </a:avLst>
          </a:prstGeom>
          <a:solidFill>
            <a:srgbClr val="DADBF1"/>
          </a:solidFill>
          <a:ln w="7620">
            <a:solidFill>
              <a:srgbClr val="C0C1D7"/>
            </a:solidFill>
            <a:prstDash val="solid"/>
          </a:ln>
        </p:spPr>
      </p:sp>
      <p:sp>
        <p:nvSpPr>
          <p:cNvPr id="13" name="Text 10"/>
          <p:cNvSpPr/>
          <p:nvPr/>
        </p:nvSpPr>
        <p:spPr>
          <a:xfrm>
            <a:off x="9790509" y="5298400"/>
            <a:ext cx="209431" cy="340281"/>
          </a:xfrm>
          <a:prstGeom prst="rect">
            <a:avLst/>
          </a:prstGeom>
          <a:noFill/>
          <a:ln/>
        </p:spPr>
        <p:txBody>
          <a:bodyPr wrap="none" lIns="0" tIns="0" rIns="0" bIns="0" rtlCol="0" anchor="t"/>
          <a:lstStyle/>
          <a:p>
            <a:pPr marL="0" indent="0" algn="ctr">
              <a:lnSpc>
                <a:spcPts val="2650"/>
              </a:lnSpc>
              <a:buNone/>
            </a:pPr>
            <a:r>
              <a:rPr lang="en-US" sz="2650" b="1" kern="0" spc="-80" dirty="0">
                <a:solidFill>
                  <a:srgbClr val="272525"/>
                </a:solidFill>
                <a:latin typeface="Inter Bold" pitchFamily="34" charset="0"/>
                <a:ea typeface="Inter Bold" pitchFamily="34" charset="-122"/>
                <a:cs typeface="Inter Bold" pitchFamily="34" charset="-120"/>
              </a:rPr>
              <a:t>3</a:t>
            </a:r>
            <a:endParaRPr lang="en-US" sz="2650" dirty="0"/>
          </a:p>
        </p:txBody>
      </p:sp>
      <p:sp>
        <p:nvSpPr>
          <p:cNvPr id="14" name="Text 11"/>
          <p:cNvSpPr/>
          <p:nvPr/>
        </p:nvSpPr>
        <p:spPr>
          <a:xfrm>
            <a:off x="10377249" y="5213390"/>
            <a:ext cx="2835235" cy="354330"/>
          </a:xfrm>
          <a:prstGeom prst="rect">
            <a:avLst/>
          </a:prstGeom>
          <a:noFill/>
          <a:ln/>
        </p:spPr>
        <p:txBody>
          <a:bodyPr wrap="none" lIns="0" tIns="0" rIns="0" bIns="0" rtlCol="0" anchor="t"/>
          <a:lstStyle/>
          <a:p>
            <a:pPr marL="0" indent="0">
              <a:lnSpc>
                <a:spcPts val="2750"/>
              </a:lnSpc>
              <a:buNone/>
            </a:pPr>
            <a:r>
              <a:rPr lang="en-US" sz="2200" b="1" kern="0" spc="-67" dirty="0">
                <a:solidFill>
                  <a:srgbClr val="272525"/>
                </a:solidFill>
                <a:latin typeface="Inter Bold" pitchFamily="34" charset="0"/>
                <a:ea typeface="Inter Bold" pitchFamily="34" charset="-122"/>
                <a:cs typeface="Inter Bold" pitchFamily="34" charset="-120"/>
              </a:rPr>
              <a:t>Avoid Scams</a:t>
            </a:r>
            <a:endParaRPr lang="en-US" sz="2200" dirty="0"/>
          </a:p>
        </p:txBody>
      </p:sp>
      <p:sp>
        <p:nvSpPr>
          <p:cNvPr id="15" name="Text 12"/>
          <p:cNvSpPr/>
          <p:nvPr/>
        </p:nvSpPr>
        <p:spPr>
          <a:xfrm>
            <a:off x="10377249" y="5703808"/>
            <a:ext cx="3459242" cy="1451610"/>
          </a:xfrm>
          <a:prstGeom prst="rect">
            <a:avLst/>
          </a:prstGeom>
          <a:noFill/>
          <a:ln/>
        </p:spPr>
        <p:txBody>
          <a:bodyPr wrap="square" lIns="0" tIns="0" rIns="0" bIns="0" rtlCol="0" anchor="t"/>
          <a:lstStyle/>
          <a:p>
            <a:pPr marL="0" indent="0">
              <a:lnSpc>
                <a:spcPts val="2850"/>
              </a:lnSpc>
              <a:buNone/>
            </a:pPr>
            <a:r>
              <a:rPr lang="en-US" sz="1750" kern="0" spc="-36" dirty="0">
                <a:solidFill>
                  <a:srgbClr val="272525"/>
                </a:solidFill>
                <a:latin typeface="Inter" pitchFamily="34" charset="0"/>
                <a:ea typeface="Inter" pitchFamily="34" charset="-122"/>
                <a:cs typeface="Inter" pitchFamily="34" charset="-120"/>
              </a:rPr>
              <a:t>Knowledge protects you from fraudulent activities and schemes that target unsuspecting individuals.</a:t>
            </a:r>
            <a:endParaRPr lang="en-US" sz="1750"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915088" y="1721476"/>
            <a:ext cx="13042821" cy="1417558"/>
          </a:xfrm>
          <a:prstGeom prst="rect">
            <a:avLst/>
          </a:prstGeom>
          <a:noFill/>
          <a:ln/>
        </p:spPr>
        <p:txBody>
          <a:bodyPr wrap="square" lIns="0" tIns="0" rIns="0" bIns="0" rtlCol="0" anchor="t"/>
          <a:lstStyle/>
          <a:p>
            <a:pPr marL="0" indent="0">
              <a:lnSpc>
                <a:spcPts val="5550"/>
              </a:lnSpc>
              <a:buNone/>
            </a:pPr>
            <a:r>
              <a:rPr lang="en-US" sz="4450" b="1" kern="0" spc="-134" dirty="0">
                <a:solidFill>
                  <a:srgbClr val="000000"/>
                </a:solidFill>
                <a:latin typeface="Inter Bold" pitchFamily="34" charset="0"/>
                <a:ea typeface="Inter Bold" pitchFamily="34" charset="-122"/>
                <a:cs typeface="Inter Bold" pitchFamily="34" charset="-120"/>
              </a:rPr>
              <a:t>Budgeting 101: Tips for Saving and Spending Wisely</a:t>
            </a:r>
            <a:endParaRPr lang="en-US" sz="4450" dirty="0"/>
          </a:p>
        </p:txBody>
      </p:sp>
      <p:sp>
        <p:nvSpPr>
          <p:cNvPr id="3" name="Text 1"/>
          <p:cNvSpPr/>
          <p:nvPr/>
        </p:nvSpPr>
        <p:spPr>
          <a:xfrm>
            <a:off x="793790" y="4170045"/>
            <a:ext cx="2835235" cy="354330"/>
          </a:xfrm>
          <a:prstGeom prst="rect">
            <a:avLst/>
          </a:prstGeom>
          <a:noFill/>
          <a:ln/>
        </p:spPr>
        <p:txBody>
          <a:bodyPr wrap="none" lIns="0" tIns="0" rIns="0" bIns="0" rtlCol="0" anchor="t"/>
          <a:lstStyle/>
          <a:p>
            <a:pPr marL="0" indent="0">
              <a:lnSpc>
                <a:spcPts val="2750"/>
              </a:lnSpc>
              <a:buNone/>
            </a:pPr>
            <a:r>
              <a:rPr lang="en-US" sz="2200" b="1" kern="0" spc="-67" dirty="0">
                <a:solidFill>
                  <a:srgbClr val="000000"/>
                </a:solidFill>
                <a:latin typeface="Inter Bold" pitchFamily="34" charset="0"/>
                <a:ea typeface="Inter Bold" pitchFamily="34" charset="-122"/>
                <a:cs typeface="Inter Bold" pitchFamily="34" charset="-120"/>
              </a:rPr>
              <a:t>Track Your Spending</a:t>
            </a:r>
            <a:endParaRPr lang="en-US" sz="2200" dirty="0"/>
          </a:p>
        </p:txBody>
      </p:sp>
      <p:sp>
        <p:nvSpPr>
          <p:cNvPr id="4" name="Text 2"/>
          <p:cNvSpPr/>
          <p:nvPr/>
        </p:nvSpPr>
        <p:spPr>
          <a:xfrm>
            <a:off x="793790" y="4751189"/>
            <a:ext cx="3978116" cy="725805"/>
          </a:xfrm>
          <a:prstGeom prst="rect">
            <a:avLst/>
          </a:prstGeom>
          <a:noFill/>
          <a:ln/>
        </p:spPr>
        <p:txBody>
          <a:bodyPr wrap="square" lIns="0" tIns="0" rIns="0" bIns="0" rtlCol="0" anchor="t"/>
          <a:lstStyle/>
          <a:p>
            <a:pPr marL="0" indent="0">
              <a:lnSpc>
                <a:spcPts val="2850"/>
              </a:lnSpc>
              <a:buNone/>
            </a:pPr>
            <a:r>
              <a:rPr lang="en-US" sz="1750" kern="0" spc="-36" dirty="0">
                <a:solidFill>
                  <a:srgbClr val="272525"/>
                </a:solidFill>
                <a:latin typeface="Inter" pitchFamily="34" charset="0"/>
                <a:ea typeface="Inter" pitchFamily="34" charset="-122"/>
                <a:cs typeface="Inter" pitchFamily="34" charset="-120"/>
              </a:rPr>
              <a:t>Use a budgeting app or spreadsheet to monitor your income and expenses.</a:t>
            </a:r>
            <a:endParaRPr lang="en-US" sz="1750" dirty="0"/>
          </a:p>
        </p:txBody>
      </p:sp>
      <p:sp>
        <p:nvSpPr>
          <p:cNvPr id="5" name="Text 3"/>
          <p:cNvSpPr/>
          <p:nvPr/>
        </p:nvSpPr>
        <p:spPr>
          <a:xfrm>
            <a:off x="5332928" y="4170045"/>
            <a:ext cx="2835235" cy="354330"/>
          </a:xfrm>
          <a:prstGeom prst="rect">
            <a:avLst/>
          </a:prstGeom>
          <a:noFill/>
          <a:ln/>
        </p:spPr>
        <p:txBody>
          <a:bodyPr wrap="none" lIns="0" tIns="0" rIns="0" bIns="0" rtlCol="0" anchor="t"/>
          <a:lstStyle/>
          <a:p>
            <a:pPr marL="0" indent="0">
              <a:lnSpc>
                <a:spcPts val="2750"/>
              </a:lnSpc>
              <a:buNone/>
            </a:pPr>
            <a:r>
              <a:rPr lang="en-US" sz="2200" b="1" kern="0" spc="-67" dirty="0">
                <a:solidFill>
                  <a:srgbClr val="000000"/>
                </a:solidFill>
                <a:latin typeface="Inter Bold" pitchFamily="34" charset="0"/>
                <a:ea typeface="Inter Bold" pitchFamily="34" charset="-122"/>
                <a:cs typeface="Inter Bold" pitchFamily="34" charset="-120"/>
              </a:rPr>
              <a:t>Set Financial Goals</a:t>
            </a:r>
            <a:endParaRPr lang="en-US" sz="2200" dirty="0"/>
          </a:p>
        </p:txBody>
      </p:sp>
      <p:sp>
        <p:nvSpPr>
          <p:cNvPr id="6" name="Text 4"/>
          <p:cNvSpPr/>
          <p:nvPr/>
        </p:nvSpPr>
        <p:spPr>
          <a:xfrm>
            <a:off x="5332928" y="4751189"/>
            <a:ext cx="3978116" cy="1088708"/>
          </a:xfrm>
          <a:prstGeom prst="rect">
            <a:avLst/>
          </a:prstGeom>
          <a:noFill/>
          <a:ln/>
        </p:spPr>
        <p:txBody>
          <a:bodyPr wrap="square" lIns="0" tIns="0" rIns="0" bIns="0" rtlCol="0" anchor="t"/>
          <a:lstStyle/>
          <a:p>
            <a:pPr marL="0" indent="0">
              <a:lnSpc>
                <a:spcPts val="2850"/>
              </a:lnSpc>
              <a:buNone/>
            </a:pPr>
            <a:r>
              <a:rPr lang="en-US" sz="1750" kern="0" spc="-36" dirty="0">
                <a:solidFill>
                  <a:srgbClr val="272525"/>
                </a:solidFill>
                <a:latin typeface="Inter" pitchFamily="34" charset="0"/>
                <a:ea typeface="Inter" pitchFamily="34" charset="-122"/>
                <a:cs typeface="Inter" pitchFamily="34" charset="-120"/>
              </a:rPr>
              <a:t>Establish clear goals, such as saving for a down payment or paying off debt.</a:t>
            </a:r>
            <a:endParaRPr lang="en-US" sz="1750" dirty="0"/>
          </a:p>
        </p:txBody>
      </p:sp>
      <p:sp>
        <p:nvSpPr>
          <p:cNvPr id="7" name="Text 5"/>
          <p:cNvSpPr/>
          <p:nvPr/>
        </p:nvSpPr>
        <p:spPr>
          <a:xfrm>
            <a:off x="9872067" y="4170045"/>
            <a:ext cx="3415070" cy="354330"/>
          </a:xfrm>
          <a:prstGeom prst="rect">
            <a:avLst/>
          </a:prstGeom>
          <a:noFill/>
          <a:ln/>
        </p:spPr>
        <p:txBody>
          <a:bodyPr wrap="none" lIns="0" tIns="0" rIns="0" bIns="0" rtlCol="0" anchor="t"/>
          <a:lstStyle/>
          <a:p>
            <a:pPr marL="0" indent="0">
              <a:lnSpc>
                <a:spcPts val="2750"/>
              </a:lnSpc>
              <a:buNone/>
            </a:pPr>
            <a:r>
              <a:rPr lang="en-US" sz="2200" b="1" kern="0" spc="-67" dirty="0">
                <a:solidFill>
                  <a:srgbClr val="000000"/>
                </a:solidFill>
                <a:latin typeface="Inter Bold" pitchFamily="34" charset="0"/>
                <a:ea typeface="Inter Bold" pitchFamily="34" charset="-122"/>
                <a:cs typeface="Inter Bold" pitchFamily="34" charset="-120"/>
              </a:rPr>
              <a:t>Prioritize Needs vs. Wants</a:t>
            </a:r>
            <a:endParaRPr lang="en-US" sz="2200" dirty="0"/>
          </a:p>
        </p:txBody>
      </p:sp>
      <p:sp>
        <p:nvSpPr>
          <p:cNvPr id="8" name="Text 6"/>
          <p:cNvSpPr/>
          <p:nvPr/>
        </p:nvSpPr>
        <p:spPr>
          <a:xfrm>
            <a:off x="9872067" y="4751189"/>
            <a:ext cx="3978116" cy="725805"/>
          </a:xfrm>
          <a:prstGeom prst="rect">
            <a:avLst/>
          </a:prstGeom>
          <a:noFill/>
          <a:ln/>
        </p:spPr>
        <p:txBody>
          <a:bodyPr wrap="square" lIns="0" tIns="0" rIns="0" bIns="0" rtlCol="0" anchor="t"/>
          <a:lstStyle/>
          <a:p>
            <a:pPr marL="0" indent="0">
              <a:lnSpc>
                <a:spcPts val="2850"/>
              </a:lnSpc>
              <a:buNone/>
            </a:pPr>
            <a:r>
              <a:rPr lang="en-US" sz="1750" kern="0" spc="-36" dirty="0">
                <a:solidFill>
                  <a:srgbClr val="272525"/>
                </a:solidFill>
                <a:latin typeface="Inter" pitchFamily="34" charset="0"/>
                <a:ea typeface="Inter" pitchFamily="34" charset="-122"/>
                <a:cs typeface="Inter" pitchFamily="34" charset="-120"/>
              </a:rPr>
              <a:t>Distinguish between essential expenses and discretionary spending.</a:t>
            </a:r>
            <a:endParaRPr lang="en-US" sz="1750"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405142" y="659764"/>
            <a:ext cx="8402955" cy="1984891"/>
          </a:xfrm>
          <a:prstGeom prst="rect">
            <a:avLst/>
          </a:prstGeom>
          <a:noFill/>
          <a:ln/>
        </p:spPr>
        <p:txBody>
          <a:bodyPr wrap="square" lIns="0" tIns="0" rIns="0" bIns="0" rtlCol="0" anchor="t"/>
          <a:lstStyle/>
          <a:p>
            <a:pPr marL="0" indent="0">
              <a:lnSpc>
                <a:spcPts val="5200"/>
              </a:lnSpc>
              <a:buNone/>
            </a:pPr>
            <a:r>
              <a:rPr lang="en-US" sz="4150" b="1" kern="0" spc="-125" dirty="0">
                <a:solidFill>
                  <a:srgbClr val="000000"/>
                </a:solidFill>
                <a:latin typeface="Inter Bold" pitchFamily="34" charset="0"/>
                <a:ea typeface="Inter Bold" pitchFamily="34" charset="-122"/>
                <a:cs typeface="Inter Bold" pitchFamily="34" charset="-120"/>
              </a:rPr>
              <a:t>Understanding Credit: Building and Maintaining a Healthy Credit Score</a:t>
            </a:r>
            <a:endParaRPr lang="en-US" sz="4150" dirty="0"/>
          </a:p>
        </p:txBody>
      </p:sp>
      <p:sp>
        <p:nvSpPr>
          <p:cNvPr id="4" name="Shape 1"/>
          <p:cNvSpPr/>
          <p:nvPr/>
        </p:nvSpPr>
        <p:spPr>
          <a:xfrm flipH="1">
            <a:off x="1027714" y="2589714"/>
            <a:ext cx="116379" cy="5225681"/>
          </a:xfrm>
          <a:prstGeom prst="roundRect">
            <a:avLst>
              <a:gd name="adj" fmla="val 389009"/>
            </a:avLst>
          </a:prstGeom>
          <a:solidFill>
            <a:srgbClr val="C0C1D7"/>
          </a:solidFill>
          <a:ln/>
        </p:spPr>
      </p:sp>
      <p:sp>
        <p:nvSpPr>
          <p:cNvPr id="5" name="Shape 2"/>
          <p:cNvSpPr/>
          <p:nvPr/>
        </p:nvSpPr>
        <p:spPr>
          <a:xfrm>
            <a:off x="1273909" y="3520321"/>
            <a:ext cx="741045" cy="22860"/>
          </a:xfrm>
          <a:prstGeom prst="roundRect">
            <a:avLst>
              <a:gd name="adj" fmla="val 389009"/>
            </a:avLst>
          </a:prstGeom>
          <a:solidFill>
            <a:srgbClr val="C0C1D7"/>
          </a:solidFill>
          <a:ln/>
        </p:spPr>
      </p:sp>
      <p:sp>
        <p:nvSpPr>
          <p:cNvPr id="6" name="Shape 3"/>
          <p:cNvSpPr/>
          <p:nvPr/>
        </p:nvSpPr>
        <p:spPr>
          <a:xfrm>
            <a:off x="820400" y="3293626"/>
            <a:ext cx="476369" cy="476369"/>
          </a:xfrm>
          <a:prstGeom prst="roundRect">
            <a:avLst>
              <a:gd name="adj" fmla="val 18668"/>
            </a:avLst>
          </a:prstGeom>
          <a:solidFill>
            <a:srgbClr val="DADBF1"/>
          </a:solidFill>
          <a:ln w="7620">
            <a:solidFill>
              <a:srgbClr val="C0C1D7"/>
            </a:solidFill>
            <a:prstDash val="solid"/>
          </a:ln>
        </p:spPr>
      </p:sp>
      <p:sp>
        <p:nvSpPr>
          <p:cNvPr id="7" name="Text 4"/>
          <p:cNvSpPr/>
          <p:nvPr/>
        </p:nvSpPr>
        <p:spPr>
          <a:xfrm>
            <a:off x="994827" y="3373041"/>
            <a:ext cx="127397" cy="317540"/>
          </a:xfrm>
          <a:prstGeom prst="rect">
            <a:avLst/>
          </a:prstGeom>
          <a:noFill/>
          <a:ln/>
        </p:spPr>
        <p:txBody>
          <a:bodyPr wrap="none" lIns="0" tIns="0" rIns="0" bIns="0" rtlCol="0" anchor="t"/>
          <a:lstStyle/>
          <a:p>
            <a:pPr marL="0" indent="0" algn="ctr">
              <a:lnSpc>
                <a:spcPts val="2500"/>
              </a:lnSpc>
              <a:buNone/>
            </a:pPr>
            <a:r>
              <a:rPr lang="en-US" sz="2500" b="1" kern="0" spc="-75" dirty="0">
                <a:solidFill>
                  <a:srgbClr val="272525"/>
                </a:solidFill>
                <a:latin typeface="Inter Bold" pitchFamily="34" charset="0"/>
                <a:ea typeface="Inter Bold" pitchFamily="34" charset="-122"/>
                <a:cs typeface="Inter Bold" pitchFamily="34" charset="-120"/>
              </a:rPr>
              <a:t>1</a:t>
            </a:r>
            <a:endParaRPr lang="en-US" sz="2500" dirty="0"/>
          </a:p>
        </p:txBody>
      </p:sp>
      <p:sp>
        <p:nvSpPr>
          <p:cNvPr id="8" name="Text 5"/>
          <p:cNvSpPr/>
          <p:nvPr/>
        </p:nvSpPr>
        <p:spPr>
          <a:xfrm>
            <a:off x="2223016" y="3346828"/>
            <a:ext cx="2646640" cy="330756"/>
          </a:xfrm>
          <a:prstGeom prst="rect">
            <a:avLst/>
          </a:prstGeom>
          <a:noFill/>
          <a:ln/>
        </p:spPr>
        <p:txBody>
          <a:bodyPr wrap="none" lIns="0" tIns="0" rIns="0" bIns="0" rtlCol="0" anchor="t"/>
          <a:lstStyle/>
          <a:p>
            <a:pPr marL="0" indent="0" algn="l">
              <a:lnSpc>
                <a:spcPts val="2600"/>
              </a:lnSpc>
              <a:buNone/>
            </a:pPr>
            <a:r>
              <a:rPr lang="en-US" sz="2050" b="1" kern="0" spc="-63" dirty="0">
                <a:solidFill>
                  <a:srgbClr val="272525"/>
                </a:solidFill>
                <a:latin typeface="Inter Bold" pitchFamily="34" charset="0"/>
                <a:ea typeface="Inter Bold" pitchFamily="34" charset="-122"/>
                <a:cs typeface="Inter Bold" pitchFamily="34" charset="-120"/>
              </a:rPr>
              <a:t>Establish Credit</a:t>
            </a:r>
            <a:endParaRPr lang="en-US" sz="2050" dirty="0"/>
          </a:p>
        </p:txBody>
      </p:sp>
      <p:sp>
        <p:nvSpPr>
          <p:cNvPr id="9" name="Text 6"/>
          <p:cNvSpPr/>
          <p:nvPr/>
        </p:nvSpPr>
        <p:spPr>
          <a:xfrm>
            <a:off x="2204355" y="3728138"/>
            <a:ext cx="6179939" cy="677228"/>
          </a:xfrm>
          <a:prstGeom prst="rect">
            <a:avLst/>
          </a:prstGeom>
          <a:noFill/>
          <a:ln/>
        </p:spPr>
        <p:txBody>
          <a:bodyPr wrap="square" lIns="0" tIns="0" rIns="0" bIns="0" rtlCol="0" anchor="t"/>
          <a:lstStyle/>
          <a:p>
            <a:pPr marL="0" indent="0" algn="l">
              <a:lnSpc>
                <a:spcPts val="2650"/>
              </a:lnSpc>
              <a:buNone/>
            </a:pPr>
            <a:r>
              <a:rPr lang="en-US" sz="1650" kern="0" spc="-33" dirty="0">
                <a:solidFill>
                  <a:srgbClr val="272525"/>
                </a:solidFill>
                <a:latin typeface="Inter" pitchFamily="34" charset="0"/>
                <a:ea typeface="Inter" pitchFamily="34" charset="-122"/>
                <a:cs typeface="Inter" pitchFamily="34" charset="-120"/>
              </a:rPr>
              <a:t>Open a credit card and make timely payments to build your history.</a:t>
            </a:r>
            <a:endParaRPr lang="en-US" sz="1650" dirty="0"/>
          </a:p>
        </p:txBody>
      </p:sp>
      <p:sp>
        <p:nvSpPr>
          <p:cNvPr id="10" name="Shape 7"/>
          <p:cNvSpPr/>
          <p:nvPr/>
        </p:nvSpPr>
        <p:spPr>
          <a:xfrm>
            <a:off x="1273909" y="5290304"/>
            <a:ext cx="741045" cy="22860"/>
          </a:xfrm>
          <a:prstGeom prst="roundRect">
            <a:avLst>
              <a:gd name="adj" fmla="val 389009"/>
            </a:avLst>
          </a:prstGeom>
          <a:solidFill>
            <a:srgbClr val="C0C1D7"/>
          </a:solidFill>
          <a:ln/>
        </p:spPr>
      </p:sp>
      <p:sp>
        <p:nvSpPr>
          <p:cNvPr id="11" name="Shape 8"/>
          <p:cNvSpPr/>
          <p:nvPr/>
        </p:nvSpPr>
        <p:spPr>
          <a:xfrm>
            <a:off x="820400" y="5063609"/>
            <a:ext cx="476369" cy="476369"/>
          </a:xfrm>
          <a:prstGeom prst="roundRect">
            <a:avLst>
              <a:gd name="adj" fmla="val 18668"/>
            </a:avLst>
          </a:prstGeom>
          <a:solidFill>
            <a:srgbClr val="DADBF1"/>
          </a:solidFill>
          <a:ln w="7620">
            <a:solidFill>
              <a:srgbClr val="C0C1D7"/>
            </a:solidFill>
            <a:prstDash val="solid"/>
          </a:ln>
        </p:spPr>
      </p:sp>
      <p:sp>
        <p:nvSpPr>
          <p:cNvPr id="12" name="Text 9"/>
          <p:cNvSpPr/>
          <p:nvPr/>
        </p:nvSpPr>
        <p:spPr>
          <a:xfrm>
            <a:off x="963275" y="5143024"/>
            <a:ext cx="190500" cy="317540"/>
          </a:xfrm>
          <a:prstGeom prst="rect">
            <a:avLst/>
          </a:prstGeom>
          <a:noFill/>
          <a:ln/>
        </p:spPr>
        <p:txBody>
          <a:bodyPr wrap="none" lIns="0" tIns="0" rIns="0" bIns="0" rtlCol="0" anchor="t"/>
          <a:lstStyle/>
          <a:p>
            <a:pPr marL="0" indent="0" algn="ctr">
              <a:lnSpc>
                <a:spcPts val="2500"/>
              </a:lnSpc>
              <a:buNone/>
            </a:pPr>
            <a:r>
              <a:rPr lang="en-US" sz="2500" b="1" kern="0" spc="-75" dirty="0">
                <a:solidFill>
                  <a:srgbClr val="272525"/>
                </a:solidFill>
                <a:latin typeface="Inter Bold" pitchFamily="34" charset="0"/>
                <a:ea typeface="Inter Bold" pitchFamily="34" charset="-122"/>
                <a:cs typeface="Inter Bold" pitchFamily="34" charset="-120"/>
              </a:rPr>
              <a:t>2</a:t>
            </a:r>
            <a:endParaRPr lang="en-US" sz="2500" dirty="0"/>
          </a:p>
        </p:txBody>
      </p:sp>
      <p:sp>
        <p:nvSpPr>
          <p:cNvPr id="13" name="Text 10"/>
          <p:cNvSpPr/>
          <p:nvPr/>
        </p:nvSpPr>
        <p:spPr>
          <a:xfrm>
            <a:off x="2177066" y="5124926"/>
            <a:ext cx="2646640" cy="330756"/>
          </a:xfrm>
          <a:prstGeom prst="rect">
            <a:avLst/>
          </a:prstGeom>
          <a:noFill/>
          <a:ln/>
        </p:spPr>
        <p:txBody>
          <a:bodyPr wrap="none" lIns="0" tIns="0" rIns="0" bIns="0" rtlCol="0" anchor="t"/>
          <a:lstStyle/>
          <a:p>
            <a:pPr marL="0" indent="0" algn="l">
              <a:lnSpc>
                <a:spcPts val="2600"/>
              </a:lnSpc>
              <a:buNone/>
            </a:pPr>
            <a:r>
              <a:rPr lang="en-US" sz="2050" b="1" kern="0" spc="-63" dirty="0">
                <a:solidFill>
                  <a:srgbClr val="272525"/>
                </a:solidFill>
                <a:latin typeface="Inter Bold" pitchFamily="34" charset="0"/>
                <a:ea typeface="Inter Bold" pitchFamily="34" charset="-122"/>
                <a:cs typeface="Inter Bold" pitchFamily="34" charset="-120"/>
              </a:rPr>
              <a:t>Use Credit Wisely</a:t>
            </a:r>
            <a:endParaRPr lang="en-US" sz="2050" dirty="0"/>
          </a:p>
        </p:txBody>
      </p:sp>
      <p:sp>
        <p:nvSpPr>
          <p:cNvPr id="14" name="Text 11"/>
          <p:cNvSpPr/>
          <p:nvPr/>
        </p:nvSpPr>
        <p:spPr>
          <a:xfrm>
            <a:off x="2223016" y="5494853"/>
            <a:ext cx="6179939" cy="439416"/>
          </a:xfrm>
          <a:prstGeom prst="rect">
            <a:avLst/>
          </a:prstGeom>
          <a:noFill/>
          <a:ln/>
        </p:spPr>
        <p:txBody>
          <a:bodyPr wrap="none" lIns="0" tIns="0" rIns="0" bIns="0" rtlCol="0" anchor="t"/>
          <a:lstStyle/>
          <a:p>
            <a:pPr marL="0" indent="0" algn="l">
              <a:lnSpc>
                <a:spcPts val="2650"/>
              </a:lnSpc>
              <a:buNone/>
            </a:pPr>
            <a:r>
              <a:rPr lang="en-US" sz="1650" kern="0" spc="-33" dirty="0">
                <a:solidFill>
                  <a:srgbClr val="272525"/>
                </a:solidFill>
                <a:latin typeface="Inter" pitchFamily="34" charset="0"/>
                <a:ea typeface="Inter" pitchFamily="34" charset="-122"/>
                <a:cs typeface="Inter" pitchFamily="34" charset="-120"/>
              </a:rPr>
              <a:t>Keep credit utilization low by avoiding excessive borrowing.</a:t>
            </a:r>
            <a:endParaRPr lang="en-US" sz="1650" dirty="0"/>
          </a:p>
        </p:txBody>
      </p:sp>
      <p:sp>
        <p:nvSpPr>
          <p:cNvPr id="15" name="Shape 12"/>
          <p:cNvSpPr/>
          <p:nvPr/>
        </p:nvSpPr>
        <p:spPr>
          <a:xfrm>
            <a:off x="1273909" y="6721673"/>
            <a:ext cx="741045" cy="22860"/>
          </a:xfrm>
          <a:prstGeom prst="roundRect">
            <a:avLst>
              <a:gd name="adj" fmla="val 389009"/>
            </a:avLst>
          </a:prstGeom>
          <a:solidFill>
            <a:srgbClr val="C0C1D7"/>
          </a:solidFill>
          <a:ln/>
        </p:spPr>
      </p:sp>
      <p:sp>
        <p:nvSpPr>
          <p:cNvPr id="16" name="Shape 13"/>
          <p:cNvSpPr/>
          <p:nvPr/>
        </p:nvSpPr>
        <p:spPr>
          <a:xfrm>
            <a:off x="820400" y="6494978"/>
            <a:ext cx="476369" cy="476369"/>
          </a:xfrm>
          <a:prstGeom prst="roundRect">
            <a:avLst>
              <a:gd name="adj" fmla="val 18668"/>
            </a:avLst>
          </a:prstGeom>
          <a:solidFill>
            <a:srgbClr val="DADBF1"/>
          </a:solidFill>
          <a:ln w="7620">
            <a:solidFill>
              <a:srgbClr val="C0C1D7"/>
            </a:solidFill>
            <a:prstDash val="solid"/>
          </a:ln>
        </p:spPr>
      </p:sp>
      <p:sp>
        <p:nvSpPr>
          <p:cNvPr id="17" name="Text 14"/>
          <p:cNvSpPr/>
          <p:nvPr/>
        </p:nvSpPr>
        <p:spPr>
          <a:xfrm>
            <a:off x="960894" y="6574393"/>
            <a:ext cx="195382" cy="317540"/>
          </a:xfrm>
          <a:prstGeom prst="rect">
            <a:avLst/>
          </a:prstGeom>
          <a:noFill/>
          <a:ln/>
        </p:spPr>
        <p:txBody>
          <a:bodyPr wrap="none" lIns="0" tIns="0" rIns="0" bIns="0" rtlCol="0" anchor="t"/>
          <a:lstStyle/>
          <a:p>
            <a:pPr marL="0" indent="0" algn="ctr">
              <a:lnSpc>
                <a:spcPts val="2500"/>
              </a:lnSpc>
              <a:buNone/>
            </a:pPr>
            <a:r>
              <a:rPr lang="en-US" sz="2500" b="1" kern="0" spc="-75" dirty="0">
                <a:solidFill>
                  <a:srgbClr val="272525"/>
                </a:solidFill>
                <a:latin typeface="Inter Bold" pitchFamily="34" charset="0"/>
                <a:ea typeface="Inter Bold" pitchFamily="34" charset="-122"/>
                <a:cs typeface="Inter Bold" pitchFamily="34" charset="-120"/>
              </a:rPr>
              <a:t>3</a:t>
            </a:r>
            <a:endParaRPr lang="en-US" sz="2500" dirty="0"/>
          </a:p>
        </p:txBody>
      </p:sp>
      <p:sp>
        <p:nvSpPr>
          <p:cNvPr id="18" name="Text 15"/>
          <p:cNvSpPr/>
          <p:nvPr/>
        </p:nvSpPr>
        <p:spPr>
          <a:xfrm>
            <a:off x="2204355" y="6543191"/>
            <a:ext cx="2526266" cy="502800"/>
          </a:xfrm>
          <a:prstGeom prst="rect">
            <a:avLst/>
          </a:prstGeom>
          <a:noFill/>
          <a:ln/>
        </p:spPr>
        <p:txBody>
          <a:bodyPr wrap="none" lIns="0" tIns="0" rIns="0" bIns="0" rtlCol="0" anchor="t"/>
          <a:lstStyle/>
          <a:p>
            <a:pPr marL="0" indent="0" algn="l">
              <a:lnSpc>
                <a:spcPts val="2600"/>
              </a:lnSpc>
              <a:buNone/>
            </a:pPr>
            <a:r>
              <a:rPr lang="en-US" sz="2050" b="1" kern="0" spc="-63" dirty="0">
                <a:solidFill>
                  <a:srgbClr val="272525"/>
                </a:solidFill>
                <a:latin typeface="Inter Bold" pitchFamily="34" charset="0"/>
                <a:ea typeface="Inter Bold" pitchFamily="34" charset="-122"/>
                <a:cs typeface="Inter Bold" pitchFamily="34" charset="-120"/>
              </a:rPr>
              <a:t>Monitor Your Score</a:t>
            </a:r>
            <a:endParaRPr lang="en-US" sz="2050" dirty="0"/>
          </a:p>
        </p:txBody>
      </p:sp>
      <p:sp>
        <p:nvSpPr>
          <p:cNvPr id="19" name="Text 16"/>
          <p:cNvSpPr/>
          <p:nvPr/>
        </p:nvSpPr>
        <p:spPr>
          <a:xfrm>
            <a:off x="2204355" y="6971347"/>
            <a:ext cx="6179939" cy="338614"/>
          </a:xfrm>
          <a:prstGeom prst="rect">
            <a:avLst/>
          </a:prstGeom>
          <a:noFill/>
          <a:ln/>
        </p:spPr>
        <p:txBody>
          <a:bodyPr wrap="none" lIns="0" tIns="0" rIns="0" bIns="0" rtlCol="0" anchor="t"/>
          <a:lstStyle/>
          <a:p>
            <a:pPr marL="0" indent="0" algn="l">
              <a:lnSpc>
                <a:spcPts val="2650"/>
              </a:lnSpc>
              <a:buNone/>
            </a:pPr>
            <a:r>
              <a:rPr lang="en-US" sz="1650" kern="0" spc="-33" dirty="0">
                <a:solidFill>
                  <a:srgbClr val="272525"/>
                </a:solidFill>
                <a:latin typeface="Inter" pitchFamily="34" charset="0"/>
                <a:ea typeface="Inter" pitchFamily="34" charset="-122"/>
                <a:cs typeface="Inter" pitchFamily="34" charset="-120"/>
              </a:rPr>
              <a:t>Regularly check your credit report and dispute any errors.</a:t>
            </a:r>
            <a:endParaRPr lang="en-US" sz="1650"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3" name="Text 0"/>
          <p:cNvSpPr/>
          <p:nvPr/>
        </p:nvSpPr>
        <p:spPr>
          <a:xfrm>
            <a:off x="653143" y="3219061"/>
            <a:ext cx="13183348" cy="1754155"/>
          </a:xfrm>
          <a:prstGeom prst="rect">
            <a:avLst/>
          </a:prstGeom>
          <a:noFill/>
          <a:ln/>
        </p:spPr>
        <p:txBody>
          <a:bodyPr wrap="square" lIns="0" tIns="0" rIns="0" bIns="0" rtlCol="0" anchor="t"/>
          <a:lstStyle/>
          <a:p>
            <a:pPr marL="0" indent="0">
              <a:lnSpc>
                <a:spcPts val="5550"/>
              </a:lnSpc>
              <a:buNone/>
            </a:pPr>
            <a:r>
              <a:rPr lang="en-US" sz="4450" b="1" kern="0" spc="-134" dirty="0">
                <a:solidFill>
                  <a:srgbClr val="000000"/>
                </a:solidFill>
                <a:latin typeface="Inter Bold" pitchFamily="34" charset="0"/>
                <a:ea typeface="Inter Bold" pitchFamily="34" charset="-122"/>
                <a:cs typeface="Inter Bold" pitchFamily="34" charset="-120"/>
              </a:rPr>
              <a:t>Investing for the Future: Retirement Planning and Wealth Building</a:t>
            </a:r>
            <a:endParaRPr lang="en-US" sz="4450" dirty="0"/>
          </a:p>
        </p:txBody>
      </p:sp>
      <p:sp>
        <p:nvSpPr>
          <p:cNvPr id="4" name="Shape 1"/>
          <p:cNvSpPr/>
          <p:nvPr/>
        </p:nvSpPr>
        <p:spPr>
          <a:xfrm>
            <a:off x="793790" y="5450979"/>
            <a:ext cx="4196358" cy="1685092"/>
          </a:xfrm>
          <a:prstGeom prst="roundRect">
            <a:avLst>
              <a:gd name="adj" fmla="val 5654"/>
            </a:avLst>
          </a:prstGeom>
          <a:solidFill>
            <a:srgbClr val="DADBF1"/>
          </a:solidFill>
          <a:ln w="7620">
            <a:solidFill>
              <a:srgbClr val="C0C1D7"/>
            </a:solidFill>
            <a:prstDash val="solid"/>
          </a:ln>
        </p:spPr>
      </p:sp>
      <p:sp>
        <p:nvSpPr>
          <p:cNvPr id="5" name="Text 2"/>
          <p:cNvSpPr/>
          <p:nvPr/>
        </p:nvSpPr>
        <p:spPr>
          <a:xfrm>
            <a:off x="1028224" y="5803106"/>
            <a:ext cx="2835235" cy="354330"/>
          </a:xfrm>
          <a:prstGeom prst="rect">
            <a:avLst/>
          </a:prstGeom>
          <a:noFill/>
          <a:ln/>
        </p:spPr>
        <p:txBody>
          <a:bodyPr wrap="none" lIns="0" tIns="0" rIns="0" bIns="0" rtlCol="0" anchor="t"/>
          <a:lstStyle/>
          <a:p>
            <a:pPr marL="0" indent="0">
              <a:lnSpc>
                <a:spcPts val="2750"/>
              </a:lnSpc>
              <a:buNone/>
            </a:pPr>
            <a:r>
              <a:rPr lang="en-US" sz="2200" b="1" kern="0" spc="-67" dirty="0">
                <a:solidFill>
                  <a:srgbClr val="272525"/>
                </a:solidFill>
                <a:latin typeface="Inter Bold" pitchFamily="34" charset="0"/>
                <a:ea typeface="Inter Bold" pitchFamily="34" charset="-122"/>
                <a:cs typeface="Inter Bold" pitchFamily="34" charset="-120"/>
              </a:rPr>
              <a:t>Retirement Accounts</a:t>
            </a:r>
            <a:endParaRPr lang="en-US" sz="2200" dirty="0"/>
          </a:p>
        </p:txBody>
      </p:sp>
      <p:sp>
        <p:nvSpPr>
          <p:cNvPr id="6" name="Text 3"/>
          <p:cNvSpPr/>
          <p:nvPr/>
        </p:nvSpPr>
        <p:spPr>
          <a:xfrm>
            <a:off x="1028224" y="6293525"/>
            <a:ext cx="3727490" cy="725805"/>
          </a:xfrm>
          <a:prstGeom prst="rect">
            <a:avLst/>
          </a:prstGeom>
          <a:noFill/>
          <a:ln/>
        </p:spPr>
        <p:txBody>
          <a:bodyPr wrap="square" lIns="0" tIns="0" rIns="0" bIns="0" rtlCol="0" anchor="t"/>
          <a:lstStyle/>
          <a:p>
            <a:pPr marL="0" indent="0">
              <a:lnSpc>
                <a:spcPts val="2850"/>
              </a:lnSpc>
              <a:buNone/>
            </a:pPr>
            <a:r>
              <a:rPr lang="en-US" sz="1750" kern="0" spc="-36" dirty="0">
                <a:solidFill>
                  <a:srgbClr val="272525"/>
                </a:solidFill>
                <a:latin typeface="Inter" pitchFamily="34" charset="0"/>
                <a:ea typeface="Inter" pitchFamily="34" charset="-122"/>
                <a:cs typeface="Inter" pitchFamily="34" charset="-120"/>
              </a:rPr>
              <a:t>Explore options like 401(k)s and IRAs for tax-advantaged savings.</a:t>
            </a:r>
            <a:endParaRPr lang="en-US" sz="1750" dirty="0"/>
          </a:p>
        </p:txBody>
      </p:sp>
      <p:sp>
        <p:nvSpPr>
          <p:cNvPr id="7" name="Shape 4"/>
          <p:cNvSpPr/>
          <p:nvPr/>
        </p:nvSpPr>
        <p:spPr>
          <a:xfrm>
            <a:off x="5217021" y="5450979"/>
            <a:ext cx="4196358" cy="1685092"/>
          </a:xfrm>
          <a:prstGeom prst="roundRect">
            <a:avLst>
              <a:gd name="adj" fmla="val 5654"/>
            </a:avLst>
          </a:prstGeom>
          <a:solidFill>
            <a:srgbClr val="DADBF1"/>
          </a:solidFill>
          <a:ln w="7620">
            <a:solidFill>
              <a:srgbClr val="C0C1D7"/>
            </a:solidFill>
            <a:prstDash val="solid"/>
          </a:ln>
        </p:spPr>
      </p:sp>
      <p:sp>
        <p:nvSpPr>
          <p:cNvPr id="8" name="Text 5"/>
          <p:cNvSpPr/>
          <p:nvPr/>
        </p:nvSpPr>
        <p:spPr>
          <a:xfrm>
            <a:off x="5451396" y="5803106"/>
            <a:ext cx="2835235" cy="354330"/>
          </a:xfrm>
          <a:prstGeom prst="rect">
            <a:avLst/>
          </a:prstGeom>
          <a:noFill/>
          <a:ln/>
        </p:spPr>
        <p:txBody>
          <a:bodyPr wrap="none" lIns="0" tIns="0" rIns="0" bIns="0" rtlCol="0" anchor="t"/>
          <a:lstStyle/>
          <a:p>
            <a:pPr marL="0" indent="0">
              <a:lnSpc>
                <a:spcPts val="2750"/>
              </a:lnSpc>
              <a:buNone/>
            </a:pPr>
            <a:r>
              <a:rPr lang="en-US" sz="2200" b="1" kern="0" spc="-67" dirty="0">
                <a:solidFill>
                  <a:srgbClr val="272525"/>
                </a:solidFill>
                <a:latin typeface="Inter Bold" pitchFamily="34" charset="0"/>
                <a:ea typeface="Inter Bold" pitchFamily="34" charset="-122"/>
                <a:cs typeface="Inter Bold" pitchFamily="34" charset="-120"/>
              </a:rPr>
              <a:t>Diversification</a:t>
            </a:r>
            <a:endParaRPr lang="en-US" sz="2200" dirty="0"/>
          </a:p>
        </p:txBody>
      </p:sp>
      <p:sp>
        <p:nvSpPr>
          <p:cNvPr id="9" name="Text 6"/>
          <p:cNvSpPr/>
          <p:nvPr/>
        </p:nvSpPr>
        <p:spPr>
          <a:xfrm>
            <a:off x="5451396" y="6293525"/>
            <a:ext cx="3727490" cy="725805"/>
          </a:xfrm>
          <a:prstGeom prst="rect">
            <a:avLst/>
          </a:prstGeom>
          <a:noFill/>
          <a:ln/>
        </p:spPr>
        <p:txBody>
          <a:bodyPr wrap="square" lIns="0" tIns="0" rIns="0" bIns="0" rtlCol="0" anchor="t"/>
          <a:lstStyle/>
          <a:p>
            <a:pPr marL="0" indent="0">
              <a:lnSpc>
                <a:spcPts val="2850"/>
              </a:lnSpc>
              <a:buNone/>
            </a:pPr>
            <a:r>
              <a:rPr lang="en-US" sz="1750" kern="0" spc="-36" dirty="0">
                <a:solidFill>
                  <a:srgbClr val="272525"/>
                </a:solidFill>
                <a:latin typeface="Inter" pitchFamily="34" charset="0"/>
                <a:ea typeface="Inter" pitchFamily="34" charset="-122"/>
                <a:cs typeface="Inter" pitchFamily="34" charset="-120"/>
              </a:rPr>
              <a:t>Spread investments across different asset classes to reduce risk.</a:t>
            </a:r>
            <a:endParaRPr lang="en-US" sz="1750" dirty="0"/>
          </a:p>
        </p:txBody>
      </p:sp>
      <p:sp>
        <p:nvSpPr>
          <p:cNvPr id="10" name="Shape 7"/>
          <p:cNvSpPr/>
          <p:nvPr/>
        </p:nvSpPr>
        <p:spPr>
          <a:xfrm>
            <a:off x="9640134" y="5450979"/>
            <a:ext cx="4196358" cy="1685092"/>
          </a:xfrm>
          <a:prstGeom prst="roundRect">
            <a:avLst>
              <a:gd name="adj" fmla="val 5654"/>
            </a:avLst>
          </a:prstGeom>
          <a:solidFill>
            <a:srgbClr val="DADBF1"/>
          </a:solidFill>
          <a:ln w="7620">
            <a:solidFill>
              <a:srgbClr val="C0C1D7"/>
            </a:solidFill>
            <a:prstDash val="solid"/>
          </a:ln>
        </p:spPr>
      </p:sp>
      <p:sp>
        <p:nvSpPr>
          <p:cNvPr id="11" name="Text 8"/>
          <p:cNvSpPr/>
          <p:nvPr/>
        </p:nvSpPr>
        <p:spPr>
          <a:xfrm>
            <a:off x="9874568" y="5803106"/>
            <a:ext cx="3053120" cy="354330"/>
          </a:xfrm>
          <a:prstGeom prst="rect">
            <a:avLst/>
          </a:prstGeom>
          <a:noFill/>
          <a:ln/>
        </p:spPr>
        <p:txBody>
          <a:bodyPr wrap="none" lIns="0" tIns="0" rIns="0" bIns="0" rtlCol="0" anchor="t"/>
          <a:lstStyle/>
          <a:p>
            <a:pPr marL="0" indent="0">
              <a:lnSpc>
                <a:spcPts val="2750"/>
              </a:lnSpc>
              <a:buNone/>
            </a:pPr>
            <a:r>
              <a:rPr lang="en-US" sz="2200" b="1" kern="0" spc="-67" dirty="0">
                <a:solidFill>
                  <a:srgbClr val="272525"/>
                </a:solidFill>
                <a:latin typeface="Inter Bold" pitchFamily="34" charset="0"/>
                <a:ea typeface="Inter Bold" pitchFamily="34" charset="-122"/>
                <a:cs typeface="Inter Bold" pitchFamily="34" charset="-120"/>
              </a:rPr>
              <a:t>Long-Term Perspective</a:t>
            </a:r>
            <a:endParaRPr lang="en-US" sz="2200" dirty="0"/>
          </a:p>
        </p:txBody>
      </p:sp>
      <p:sp>
        <p:nvSpPr>
          <p:cNvPr id="12" name="Text 9"/>
          <p:cNvSpPr/>
          <p:nvPr/>
        </p:nvSpPr>
        <p:spPr>
          <a:xfrm>
            <a:off x="9874568" y="6293525"/>
            <a:ext cx="3727490" cy="725805"/>
          </a:xfrm>
          <a:prstGeom prst="rect">
            <a:avLst/>
          </a:prstGeom>
          <a:noFill/>
          <a:ln/>
        </p:spPr>
        <p:txBody>
          <a:bodyPr wrap="square" lIns="0" tIns="0" rIns="0" bIns="0" rtlCol="0" anchor="t"/>
          <a:lstStyle/>
          <a:p>
            <a:pPr marL="0" indent="0">
              <a:lnSpc>
                <a:spcPts val="2850"/>
              </a:lnSpc>
              <a:buNone/>
            </a:pPr>
            <a:r>
              <a:rPr lang="en-US" sz="1750" kern="0" spc="-36" dirty="0">
                <a:solidFill>
                  <a:srgbClr val="272525"/>
                </a:solidFill>
                <a:latin typeface="Inter" pitchFamily="34" charset="0"/>
                <a:ea typeface="Inter" pitchFamily="34" charset="-122"/>
                <a:cs typeface="Inter" pitchFamily="34" charset="-120"/>
              </a:rPr>
              <a:t>Invest for the long haul, weathering market fluctuations.</a:t>
            </a:r>
            <a:endParaRPr lang="en-US" sz="1750"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25338" y="0"/>
            <a:ext cx="5486400" cy="8229600"/>
          </a:xfrm>
          <a:prstGeom prst="rect">
            <a:avLst/>
          </a:prstGeom>
        </p:spPr>
      </p:pic>
      <p:sp>
        <p:nvSpPr>
          <p:cNvPr id="3" name="Text 0"/>
          <p:cNvSpPr/>
          <p:nvPr/>
        </p:nvSpPr>
        <p:spPr>
          <a:xfrm>
            <a:off x="363894" y="766267"/>
            <a:ext cx="8938726" cy="2126337"/>
          </a:xfrm>
          <a:prstGeom prst="rect">
            <a:avLst/>
          </a:prstGeom>
          <a:noFill/>
          <a:ln/>
        </p:spPr>
        <p:txBody>
          <a:bodyPr wrap="square" lIns="0" tIns="0" rIns="0" bIns="0" rtlCol="0" anchor="t"/>
          <a:lstStyle/>
          <a:p>
            <a:pPr marL="0" indent="0">
              <a:lnSpc>
                <a:spcPts val="5550"/>
              </a:lnSpc>
              <a:buNone/>
            </a:pPr>
            <a:r>
              <a:rPr lang="en-US" sz="4450" b="1" kern="0" spc="-134" dirty="0">
                <a:solidFill>
                  <a:srgbClr val="000000"/>
                </a:solidFill>
                <a:latin typeface="Inter Bold" pitchFamily="34" charset="0"/>
                <a:ea typeface="Inter Bold" pitchFamily="34" charset="-122"/>
                <a:cs typeface="Inter Bold" pitchFamily="34" charset="-120"/>
              </a:rPr>
              <a:t>Navigating Taxes: Strategies for Filing and Maximizing Deductions</a:t>
            </a:r>
            <a:endParaRPr lang="en-US" sz="4450" dirty="0"/>
          </a:p>
        </p:txBody>
      </p:sp>
      <p:sp>
        <p:nvSpPr>
          <p:cNvPr id="4" name="Shape 1"/>
          <p:cNvSpPr/>
          <p:nvPr/>
        </p:nvSpPr>
        <p:spPr>
          <a:xfrm>
            <a:off x="644501" y="2907338"/>
            <a:ext cx="7556421" cy="3054906"/>
          </a:xfrm>
          <a:prstGeom prst="roundRect">
            <a:avLst>
              <a:gd name="adj" fmla="val 3119"/>
            </a:avLst>
          </a:prstGeom>
          <a:noFill/>
          <a:ln w="7620">
            <a:solidFill>
              <a:srgbClr val="000000">
                <a:alpha val="8000"/>
              </a:srgbClr>
            </a:solidFill>
            <a:prstDash val="solid"/>
          </a:ln>
        </p:spPr>
      </p:sp>
      <p:sp>
        <p:nvSpPr>
          <p:cNvPr id="5" name="Shape 2"/>
          <p:cNvSpPr/>
          <p:nvPr/>
        </p:nvSpPr>
        <p:spPr>
          <a:xfrm>
            <a:off x="801410" y="3828217"/>
            <a:ext cx="7541181" cy="650319"/>
          </a:xfrm>
          <a:prstGeom prst="rect">
            <a:avLst/>
          </a:prstGeom>
          <a:solidFill>
            <a:srgbClr val="FFFFFF">
              <a:alpha val="4000"/>
            </a:srgbClr>
          </a:solidFill>
          <a:ln/>
        </p:spPr>
      </p:sp>
      <p:sp>
        <p:nvSpPr>
          <p:cNvPr id="6" name="Text 3"/>
          <p:cNvSpPr/>
          <p:nvPr/>
        </p:nvSpPr>
        <p:spPr>
          <a:xfrm>
            <a:off x="1028224" y="3971925"/>
            <a:ext cx="3313152" cy="362903"/>
          </a:xfrm>
          <a:prstGeom prst="rect">
            <a:avLst/>
          </a:prstGeom>
          <a:noFill/>
          <a:ln/>
        </p:spPr>
        <p:txBody>
          <a:bodyPr wrap="none" lIns="0" tIns="0" rIns="0" bIns="0" rtlCol="0" anchor="t"/>
          <a:lstStyle/>
          <a:p>
            <a:pPr marL="0" indent="0">
              <a:lnSpc>
                <a:spcPts val="2850"/>
              </a:lnSpc>
              <a:buNone/>
            </a:pPr>
            <a:r>
              <a:rPr lang="en-US" sz="1750" kern="0" spc="-36" dirty="0">
                <a:solidFill>
                  <a:srgbClr val="272525"/>
                </a:solidFill>
                <a:latin typeface="Inter" pitchFamily="34" charset="0"/>
                <a:ea typeface="Inter" pitchFamily="34" charset="-122"/>
                <a:cs typeface="Inter" pitchFamily="34" charset="-120"/>
              </a:rPr>
              <a:t>Strategy</a:t>
            </a:r>
            <a:endParaRPr lang="en-US" sz="1750" dirty="0"/>
          </a:p>
        </p:txBody>
      </p:sp>
      <p:sp>
        <p:nvSpPr>
          <p:cNvPr id="7" name="Text 4"/>
          <p:cNvSpPr/>
          <p:nvPr/>
        </p:nvSpPr>
        <p:spPr>
          <a:xfrm>
            <a:off x="4802624" y="3971925"/>
            <a:ext cx="3313152" cy="362903"/>
          </a:xfrm>
          <a:prstGeom prst="rect">
            <a:avLst/>
          </a:prstGeom>
          <a:noFill/>
          <a:ln/>
        </p:spPr>
        <p:txBody>
          <a:bodyPr wrap="none" lIns="0" tIns="0" rIns="0" bIns="0" rtlCol="0" anchor="t"/>
          <a:lstStyle/>
          <a:p>
            <a:pPr marL="0" indent="0">
              <a:lnSpc>
                <a:spcPts val="2850"/>
              </a:lnSpc>
              <a:buNone/>
            </a:pPr>
            <a:r>
              <a:rPr lang="en-US" sz="1750" kern="0" spc="-36" dirty="0">
                <a:solidFill>
                  <a:srgbClr val="272525"/>
                </a:solidFill>
                <a:latin typeface="Inter" pitchFamily="34" charset="0"/>
                <a:ea typeface="Inter" pitchFamily="34" charset="-122"/>
                <a:cs typeface="Inter" pitchFamily="34" charset="-120"/>
              </a:rPr>
              <a:t>Description</a:t>
            </a:r>
            <a:endParaRPr lang="en-US" sz="1750" dirty="0"/>
          </a:p>
        </p:txBody>
      </p:sp>
      <p:sp>
        <p:nvSpPr>
          <p:cNvPr id="8" name="Shape 5"/>
          <p:cNvSpPr/>
          <p:nvPr/>
        </p:nvSpPr>
        <p:spPr>
          <a:xfrm>
            <a:off x="801410" y="4478536"/>
            <a:ext cx="7541181" cy="1013222"/>
          </a:xfrm>
          <a:prstGeom prst="rect">
            <a:avLst/>
          </a:prstGeom>
          <a:solidFill>
            <a:srgbClr val="000000">
              <a:alpha val="4000"/>
            </a:srgbClr>
          </a:solidFill>
          <a:ln/>
        </p:spPr>
      </p:sp>
      <p:sp>
        <p:nvSpPr>
          <p:cNvPr id="9" name="Text 6"/>
          <p:cNvSpPr/>
          <p:nvPr/>
        </p:nvSpPr>
        <p:spPr>
          <a:xfrm>
            <a:off x="1028224" y="4622244"/>
            <a:ext cx="3313152" cy="362903"/>
          </a:xfrm>
          <a:prstGeom prst="rect">
            <a:avLst/>
          </a:prstGeom>
          <a:noFill/>
          <a:ln/>
        </p:spPr>
        <p:txBody>
          <a:bodyPr wrap="none" lIns="0" tIns="0" rIns="0" bIns="0" rtlCol="0" anchor="t"/>
          <a:lstStyle/>
          <a:p>
            <a:pPr marL="0" indent="0">
              <a:lnSpc>
                <a:spcPts val="2850"/>
              </a:lnSpc>
              <a:buNone/>
            </a:pPr>
            <a:r>
              <a:rPr lang="en-US" sz="1750" kern="0" spc="-36" dirty="0">
                <a:solidFill>
                  <a:srgbClr val="272525"/>
                </a:solidFill>
                <a:latin typeface="Inter" pitchFamily="34" charset="0"/>
                <a:ea typeface="Inter" pitchFamily="34" charset="-122"/>
                <a:cs typeface="Inter" pitchFamily="34" charset="-120"/>
              </a:rPr>
              <a:t>Standard Deduction</a:t>
            </a:r>
            <a:endParaRPr lang="en-US" sz="1750" dirty="0"/>
          </a:p>
        </p:txBody>
      </p:sp>
      <p:sp>
        <p:nvSpPr>
          <p:cNvPr id="10" name="Text 7"/>
          <p:cNvSpPr/>
          <p:nvPr/>
        </p:nvSpPr>
        <p:spPr>
          <a:xfrm>
            <a:off x="4802624" y="4622244"/>
            <a:ext cx="3313152" cy="725805"/>
          </a:xfrm>
          <a:prstGeom prst="rect">
            <a:avLst/>
          </a:prstGeom>
          <a:noFill/>
          <a:ln/>
        </p:spPr>
        <p:txBody>
          <a:bodyPr wrap="square" lIns="0" tIns="0" rIns="0" bIns="0" rtlCol="0" anchor="t"/>
          <a:lstStyle/>
          <a:p>
            <a:pPr marL="0" indent="0">
              <a:lnSpc>
                <a:spcPts val="2850"/>
              </a:lnSpc>
              <a:buNone/>
            </a:pPr>
            <a:r>
              <a:rPr lang="en-US" sz="1750" kern="0" spc="-36" dirty="0">
                <a:solidFill>
                  <a:srgbClr val="272525"/>
                </a:solidFill>
                <a:latin typeface="Inter" pitchFamily="34" charset="0"/>
                <a:ea typeface="Inter" pitchFamily="34" charset="-122"/>
                <a:cs typeface="Inter" pitchFamily="34" charset="-120"/>
              </a:rPr>
              <a:t>A fixed amount you can deduct from your taxable income.</a:t>
            </a:r>
            <a:endParaRPr lang="en-US" sz="1750" dirty="0"/>
          </a:p>
        </p:txBody>
      </p:sp>
      <p:sp>
        <p:nvSpPr>
          <p:cNvPr id="11" name="Shape 8"/>
          <p:cNvSpPr/>
          <p:nvPr/>
        </p:nvSpPr>
        <p:spPr>
          <a:xfrm>
            <a:off x="801410" y="5491758"/>
            <a:ext cx="7541181" cy="1376124"/>
          </a:xfrm>
          <a:prstGeom prst="rect">
            <a:avLst/>
          </a:prstGeom>
          <a:solidFill>
            <a:srgbClr val="FFFFFF">
              <a:alpha val="4000"/>
            </a:srgbClr>
          </a:solidFill>
          <a:ln/>
        </p:spPr>
      </p:sp>
      <p:sp>
        <p:nvSpPr>
          <p:cNvPr id="12" name="Text 9"/>
          <p:cNvSpPr/>
          <p:nvPr/>
        </p:nvSpPr>
        <p:spPr>
          <a:xfrm>
            <a:off x="1028224" y="5635466"/>
            <a:ext cx="3313152" cy="362903"/>
          </a:xfrm>
          <a:prstGeom prst="rect">
            <a:avLst/>
          </a:prstGeom>
          <a:noFill/>
          <a:ln/>
        </p:spPr>
        <p:txBody>
          <a:bodyPr wrap="none" lIns="0" tIns="0" rIns="0" bIns="0" rtlCol="0" anchor="t"/>
          <a:lstStyle/>
          <a:p>
            <a:pPr marL="0" indent="0">
              <a:lnSpc>
                <a:spcPts val="2850"/>
              </a:lnSpc>
              <a:buNone/>
            </a:pPr>
            <a:r>
              <a:rPr lang="en-US" sz="1750" kern="0" spc="-36" dirty="0">
                <a:solidFill>
                  <a:srgbClr val="272525"/>
                </a:solidFill>
                <a:latin typeface="Inter" pitchFamily="34" charset="0"/>
                <a:ea typeface="Inter" pitchFamily="34" charset="-122"/>
                <a:cs typeface="Inter" pitchFamily="34" charset="-120"/>
              </a:rPr>
              <a:t>Itemized Deductions</a:t>
            </a:r>
            <a:endParaRPr lang="en-US" sz="1750" dirty="0"/>
          </a:p>
        </p:txBody>
      </p:sp>
      <p:sp>
        <p:nvSpPr>
          <p:cNvPr id="13" name="Text 10"/>
          <p:cNvSpPr/>
          <p:nvPr/>
        </p:nvSpPr>
        <p:spPr>
          <a:xfrm>
            <a:off x="4802624" y="5635466"/>
            <a:ext cx="3313152" cy="1088708"/>
          </a:xfrm>
          <a:prstGeom prst="rect">
            <a:avLst/>
          </a:prstGeom>
          <a:noFill/>
          <a:ln/>
        </p:spPr>
        <p:txBody>
          <a:bodyPr wrap="square" lIns="0" tIns="0" rIns="0" bIns="0" rtlCol="0" anchor="t"/>
          <a:lstStyle/>
          <a:p>
            <a:pPr marL="0" indent="0">
              <a:lnSpc>
                <a:spcPts val="2850"/>
              </a:lnSpc>
              <a:buNone/>
            </a:pPr>
            <a:r>
              <a:rPr lang="en-US" sz="1750" kern="0" spc="-36" dirty="0">
                <a:solidFill>
                  <a:srgbClr val="272525"/>
                </a:solidFill>
                <a:latin typeface="Inter" pitchFamily="34" charset="0"/>
                <a:ea typeface="Inter" pitchFamily="34" charset="-122"/>
                <a:cs typeface="Inter" pitchFamily="34" charset="-120"/>
              </a:rPr>
              <a:t>Specific expenses you can deduct, such as medical expenses or mortgage interest.</a:t>
            </a:r>
            <a:endParaRPr lang="en-US" sz="1750"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069355" y="102636"/>
            <a:ext cx="5486400" cy="8229600"/>
          </a:xfrm>
          <a:prstGeom prst="rect">
            <a:avLst/>
          </a:prstGeom>
        </p:spPr>
      </p:pic>
      <p:sp>
        <p:nvSpPr>
          <p:cNvPr id="3" name="Text 0"/>
          <p:cNvSpPr/>
          <p:nvPr/>
        </p:nvSpPr>
        <p:spPr>
          <a:xfrm>
            <a:off x="339769" y="219269"/>
            <a:ext cx="8397550" cy="1520889"/>
          </a:xfrm>
          <a:prstGeom prst="rect">
            <a:avLst/>
          </a:prstGeom>
          <a:noFill/>
          <a:ln/>
        </p:spPr>
        <p:txBody>
          <a:bodyPr wrap="square" lIns="0" tIns="0" rIns="0" bIns="0" rtlCol="0" anchor="t"/>
          <a:lstStyle/>
          <a:p>
            <a:pPr marL="0" indent="0">
              <a:lnSpc>
                <a:spcPts val="4950"/>
              </a:lnSpc>
              <a:buNone/>
            </a:pPr>
            <a:r>
              <a:rPr lang="en-US" sz="3950" b="1" kern="0" spc="-119" dirty="0">
                <a:solidFill>
                  <a:srgbClr val="000000"/>
                </a:solidFill>
                <a:latin typeface="Inter Bold" pitchFamily="34" charset="0"/>
                <a:ea typeface="Inter Bold" pitchFamily="34" charset="-122"/>
                <a:cs typeface="Inter Bold" pitchFamily="34" charset="-120"/>
              </a:rPr>
              <a:t>Emergency Funds and Unexpected Expenses: Preparing for the Unexpected</a:t>
            </a:r>
            <a:endParaRPr lang="en-US" sz="3950" dirty="0"/>
          </a:p>
        </p:txBody>
      </p:sp>
      <p:pic>
        <p:nvPicPr>
          <p:cNvPr id="4" name="Image 1" descr="preencoded.png"/>
          <p:cNvPicPr>
            <a:picLocks noChangeAspect="1"/>
          </p:cNvPicPr>
          <p:nvPr/>
        </p:nvPicPr>
        <p:blipFill>
          <a:blip r:embed="rId4"/>
          <a:stretch>
            <a:fillRect/>
          </a:stretch>
        </p:blipFill>
        <p:spPr>
          <a:xfrm>
            <a:off x="705922" y="2791063"/>
            <a:ext cx="1008578" cy="1613773"/>
          </a:xfrm>
          <a:prstGeom prst="rect">
            <a:avLst/>
          </a:prstGeom>
        </p:spPr>
      </p:pic>
      <p:sp>
        <p:nvSpPr>
          <p:cNvPr id="5" name="Text 1"/>
          <p:cNvSpPr/>
          <p:nvPr/>
        </p:nvSpPr>
        <p:spPr>
          <a:xfrm>
            <a:off x="2017038" y="2992755"/>
            <a:ext cx="2521506" cy="315158"/>
          </a:xfrm>
          <a:prstGeom prst="rect">
            <a:avLst/>
          </a:prstGeom>
          <a:noFill/>
          <a:ln/>
        </p:spPr>
        <p:txBody>
          <a:bodyPr wrap="none" lIns="0" tIns="0" rIns="0" bIns="0" rtlCol="0" anchor="t"/>
          <a:lstStyle/>
          <a:p>
            <a:pPr marL="0" indent="0" algn="l">
              <a:lnSpc>
                <a:spcPts val="2450"/>
              </a:lnSpc>
              <a:buNone/>
            </a:pPr>
            <a:r>
              <a:rPr lang="en-US" sz="1950" b="1" kern="0" spc="-60" dirty="0">
                <a:solidFill>
                  <a:srgbClr val="272525"/>
                </a:solidFill>
                <a:latin typeface="Inter Bold" pitchFamily="34" charset="0"/>
                <a:ea typeface="Inter Bold" pitchFamily="34" charset="-122"/>
                <a:cs typeface="Inter Bold" pitchFamily="34" charset="-120"/>
              </a:rPr>
              <a:t>Build a Fund</a:t>
            </a:r>
            <a:endParaRPr lang="en-US" sz="1950" dirty="0"/>
          </a:p>
        </p:txBody>
      </p:sp>
      <p:sp>
        <p:nvSpPr>
          <p:cNvPr id="6" name="Text 2"/>
          <p:cNvSpPr/>
          <p:nvPr/>
        </p:nvSpPr>
        <p:spPr>
          <a:xfrm>
            <a:off x="2017038" y="3428881"/>
            <a:ext cx="6421041" cy="322659"/>
          </a:xfrm>
          <a:prstGeom prst="rect">
            <a:avLst/>
          </a:prstGeom>
          <a:noFill/>
          <a:ln/>
        </p:spPr>
        <p:txBody>
          <a:bodyPr wrap="none" lIns="0" tIns="0" rIns="0" bIns="0" rtlCol="0" anchor="t"/>
          <a:lstStyle/>
          <a:p>
            <a:pPr marL="0" indent="0" algn="l">
              <a:lnSpc>
                <a:spcPts val="2500"/>
              </a:lnSpc>
              <a:buNone/>
            </a:pPr>
            <a:r>
              <a:rPr lang="en-US" sz="1550" kern="0" spc="-32" dirty="0">
                <a:solidFill>
                  <a:srgbClr val="272525"/>
                </a:solidFill>
                <a:latin typeface="Inter" pitchFamily="34" charset="0"/>
                <a:ea typeface="Inter" pitchFamily="34" charset="-122"/>
                <a:cs typeface="Inter" pitchFamily="34" charset="-120"/>
              </a:rPr>
              <a:t>Save a minimum of 3-6 months of living expenses.</a:t>
            </a:r>
            <a:endParaRPr lang="en-US" sz="1550" dirty="0"/>
          </a:p>
        </p:txBody>
      </p:sp>
      <p:pic>
        <p:nvPicPr>
          <p:cNvPr id="7" name="Image 2" descr="preencoded.png"/>
          <p:cNvPicPr>
            <a:picLocks noChangeAspect="1"/>
          </p:cNvPicPr>
          <p:nvPr/>
        </p:nvPicPr>
        <p:blipFill>
          <a:blip r:embed="rId5"/>
          <a:stretch>
            <a:fillRect/>
          </a:stretch>
        </p:blipFill>
        <p:spPr>
          <a:xfrm>
            <a:off x="705922" y="4404836"/>
            <a:ext cx="1008578" cy="1613773"/>
          </a:xfrm>
          <a:prstGeom prst="rect">
            <a:avLst/>
          </a:prstGeom>
        </p:spPr>
      </p:pic>
      <p:sp>
        <p:nvSpPr>
          <p:cNvPr id="8" name="Text 3"/>
          <p:cNvSpPr/>
          <p:nvPr/>
        </p:nvSpPr>
        <p:spPr>
          <a:xfrm>
            <a:off x="2017038" y="4606528"/>
            <a:ext cx="2637592" cy="315158"/>
          </a:xfrm>
          <a:prstGeom prst="rect">
            <a:avLst/>
          </a:prstGeom>
          <a:noFill/>
          <a:ln/>
        </p:spPr>
        <p:txBody>
          <a:bodyPr wrap="none" lIns="0" tIns="0" rIns="0" bIns="0" rtlCol="0" anchor="t"/>
          <a:lstStyle/>
          <a:p>
            <a:pPr marL="0" indent="0" algn="l">
              <a:lnSpc>
                <a:spcPts val="2450"/>
              </a:lnSpc>
              <a:buNone/>
            </a:pPr>
            <a:r>
              <a:rPr lang="en-US" sz="1950" b="1" kern="0" spc="-60" dirty="0">
                <a:solidFill>
                  <a:srgbClr val="272525"/>
                </a:solidFill>
                <a:latin typeface="Inter Bold" pitchFamily="34" charset="0"/>
                <a:ea typeface="Inter Bold" pitchFamily="34" charset="-122"/>
                <a:cs typeface="Inter Bold" pitchFamily="34" charset="-120"/>
              </a:rPr>
              <a:t>Identify Potential Risks</a:t>
            </a:r>
            <a:endParaRPr lang="en-US" sz="1950" dirty="0"/>
          </a:p>
        </p:txBody>
      </p:sp>
      <p:sp>
        <p:nvSpPr>
          <p:cNvPr id="9" name="Text 4"/>
          <p:cNvSpPr/>
          <p:nvPr/>
        </p:nvSpPr>
        <p:spPr>
          <a:xfrm>
            <a:off x="2017038" y="5042654"/>
            <a:ext cx="6421041" cy="322659"/>
          </a:xfrm>
          <a:prstGeom prst="rect">
            <a:avLst/>
          </a:prstGeom>
          <a:noFill/>
          <a:ln/>
        </p:spPr>
        <p:txBody>
          <a:bodyPr wrap="none" lIns="0" tIns="0" rIns="0" bIns="0" rtlCol="0" anchor="t"/>
          <a:lstStyle/>
          <a:p>
            <a:pPr marL="0" indent="0" algn="l">
              <a:lnSpc>
                <a:spcPts val="2500"/>
              </a:lnSpc>
              <a:buNone/>
            </a:pPr>
            <a:r>
              <a:rPr lang="en-US" sz="1550" kern="0" spc="-32" dirty="0">
                <a:solidFill>
                  <a:srgbClr val="272525"/>
                </a:solidFill>
                <a:latin typeface="Inter" pitchFamily="34" charset="0"/>
                <a:ea typeface="Inter" pitchFamily="34" charset="-122"/>
                <a:cs typeface="Inter" pitchFamily="34" charset="-120"/>
              </a:rPr>
              <a:t>Consider car repairs, medical bills, and job loss.</a:t>
            </a:r>
            <a:endParaRPr lang="en-US" sz="1550" dirty="0"/>
          </a:p>
        </p:txBody>
      </p:sp>
      <p:pic>
        <p:nvPicPr>
          <p:cNvPr id="10" name="Image 3" descr="preencoded.png"/>
          <p:cNvPicPr>
            <a:picLocks noChangeAspect="1"/>
          </p:cNvPicPr>
          <p:nvPr/>
        </p:nvPicPr>
        <p:blipFill>
          <a:blip r:embed="rId6"/>
          <a:stretch>
            <a:fillRect/>
          </a:stretch>
        </p:blipFill>
        <p:spPr>
          <a:xfrm>
            <a:off x="705922" y="6018609"/>
            <a:ext cx="1008578" cy="1613773"/>
          </a:xfrm>
          <a:prstGeom prst="rect">
            <a:avLst/>
          </a:prstGeom>
        </p:spPr>
      </p:pic>
      <p:sp>
        <p:nvSpPr>
          <p:cNvPr id="11" name="Text 5"/>
          <p:cNvSpPr/>
          <p:nvPr/>
        </p:nvSpPr>
        <p:spPr>
          <a:xfrm>
            <a:off x="2017038" y="6220301"/>
            <a:ext cx="2521506" cy="315158"/>
          </a:xfrm>
          <a:prstGeom prst="rect">
            <a:avLst/>
          </a:prstGeom>
          <a:noFill/>
          <a:ln/>
        </p:spPr>
        <p:txBody>
          <a:bodyPr wrap="none" lIns="0" tIns="0" rIns="0" bIns="0" rtlCol="0" anchor="t"/>
          <a:lstStyle/>
          <a:p>
            <a:pPr marL="0" indent="0" algn="l">
              <a:lnSpc>
                <a:spcPts val="2450"/>
              </a:lnSpc>
              <a:buNone/>
            </a:pPr>
            <a:r>
              <a:rPr lang="en-US" sz="1950" b="1" kern="0" spc="-60" dirty="0">
                <a:solidFill>
                  <a:srgbClr val="272525"/>
                </a:solidFill>
                <a:latin typeface="Inter Bold" pitchFamily="34" charset="0"/>
                <a:ea typeface="Inter Bold" pitchFamily="34" charset="-122"/>
                <a:cs typeface="Inter Bold" pitchFamily="34" charset="-120"/>
              </a:rPr>
              <a:t>Create a Plan</a:t>
            </a:r>
            <a:endParaRPr lang="en-US" sz="1950" dirty="0"/>
          </a:p>
        </p:txBody>
      </p:sp>
      <p:sp>
        <p:nvSpPr>
          <p:cNvPr id="12" name="Text 6"/>
          <p:cNvSpPr/>
          <p:nvPr/>
        </p:nvSpPr>
        <p:spPr>
          <a:xfrm>
            <a:off x="2017038" y="6656427"/>
            <a:ext cx="6421041" cy="322659"/>
          </a:xfrm>
          <a:prstGeom prst="rect">
            <a:avLst/>
          </a:prstGeom>
          <a:noFill/>
          <a:ln/>
        </p:spPr>
        <p:txBody>
          <a:bodyPr wrap="none" lIns="0" tIns="0" rIns="0" bIns="0" rtlCol="0" anchor="t"/>
          <a:lstStyle/>
          <a:p>
            <a:pPr marL="0" indent="0" algn="l">
              <a:lnSpc>
                <a:spcPts val="2500"/>
              </a:lnSpc>
              <a:buNone/>
            </a:pPr>
            <a:r>
              <a:rPr lang="en-US" sz="1550" kern="0" spc="-32" dirty="0">
                <a:solidFill>
                  <a:srgbClr val="272525"/>
                </a:solidFill>
                <a:latin typeface="Inter" pitchFamily="34" charset="0"/>
                <a:ea typeface="Inter" pitchFamily="34" charset="-122"/>
                <a:cs typeface="Inter" pitchFamily="34" charset="-120"/>
              </a:rPr>
              <a:t>Outline steps to manage unexpected expenses.</a:t>
            </a:r>
            <a:endParaRPr lang="en-US" sz="1550" dirty="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4630399" cy="8229600"/>
          </a:xfrm>
          <a:prstGeom prst="rect">
            <a:avLst/>
          </a:prstGeom>
        </p:spPr>
      </p:pic>
    </p:spTree>
    <p:extLst>
      <p:ext uri="{BB962C8B-B14F-4D97-AF65-F5344CB8AC3E}">
        <p14:creationId xmlns:p14="http://schemas.microsoft.com/office/powerpoint/2010/main" val="194779836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Angles</Template>
  <TotalTime>128</TotalTime>
  <Words>512</Words>
  <Application>Microsoft Office PowerPoint</Application>
  <PresentationFormat>Custom</PresentationFormat>
  <Paragraphs>107</Paragraphs>
  <Slides>20</Slides>
  <Notes>10</Notes>
  <HiddenSlides>0</HiddenSlides>
  <MMClips>0</MMClips>
  <ScaleCrop>false</ScaleCrop>
  <HeadingPairs>
    <vt:vector size="4" baseType="variant">
      <vt:variant>
        <vt:lpstr>Theme</vt:lpstr>
      </vt:variant>
      <vt:variant>
        <vt:i4>1</vt:i4>
      </vt:variant>
      <vt:variant>
        <vt:lpstr>Slide Titles</vt:lpstr>
      </vt:variant>
      <vt:variant>
        <vt:i4>20</vt:i4>
      </vt:variant>
    </vt:vector>
  </HeadingPairs>
  <TitlesOfParts>
    <vt:vector size="21"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College 28</cp:lastModifiedBy>
  <cp:revision>14</cp:revision>
  <dcterms:created xsi:type="dcterms:W3CDTF">2024-11-14T08:30:31Z</dcterms:created>
  <dcterms:modified xsi:type="dcterms:W3CDTF">2024-11-14T10:49:18Z</dcterms:modified>
</cp:coreProperties>
</file>